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6"/>
  </p:notesMasterIdLst>
  <p:handoutMasterIdLst>
    <p:handoutMasterId r:id="rId27"/>
  </p:handoutMasterIdLst>
  <p:sldIdLst>
    <p:sldId id="256" r:id="rId5"/>
    <p:sldId id="277" r:id="rId6"/>
    <p:sldId id="262" r:id="rId7"/>
    <p:sldId id="286" r:id="rId8"/>
    <p:sldId id="263" r:id="rId9"/>
    <p:sldId id="264" r:id="rId10"/>
    <p:sldId id="287" r:id="rId11"/>
    <p:sldId id="258" r:id="rId12"/>
    <p:sldId id="278" r:id="rId13"/>
    <p:sldId id="279" r:id="rId14"/>
    <p:sldId id="268" r:id="rId15"/>
    <p:sldId id="260" r:id="rId16"/>
    <p:sldId id="271" r:id="rId17"/>
    <p:sldId id="291" r:id="rId18"/>
    <p:sldId id="292" r:id="rId19"/>
    <p:sldId id="293" r:id="rId20"/>
    <p:sldId id="294" r:id="rId21"/>
    <p:sldId id="282" r:id="rId22"/>
    <p:sldId id="290" r:id="rId23"/>
    <p:sldId id="275" r:id="rId24"/>
    <p:sldId id="276" r:id="rId25"/>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3144" userDrawn="1">
          <p15:clr>
            <a:srgbClr val="A4A3A4"/>
          </p15:clr>
        </p15:guide>
        <p15:guide id="3" orient="horz" pos="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C8AC15-7690-41C0-B625-A299B0976437}" v="401" dt="2023-07-26T16:12:55.801"/>
    <p1510:client id="{650E0F92-1F8E-4835-9EC4-A5652D4D2908}" v="946" dt="2023-07-26T21:13:30.602"/>
    <p1510:client id="{8D8A8FD9-0AA1-4969-B775-1EF52C03E989}" v="85" dt="2023-07-26T16:01:43.8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114"/>
      </p:cViewPr>
      <p:guideLst>
        <p:guide orient="horz" pos="792"/>
        <p:guide pos="3144"/>
        <p:guide orient="horz" pos="96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 Id="rId35" Type="http://schemas.microsoft.com/office/2018/10/relationships/authors" Target="author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il E. Boliver" userId="17ed30b8-a890-4e8b-ae9f-a9863b07e33c" providerId="ADAL" clId="{650E0F92-1F8E-4835-9EC4-A5652D4D2908}"/>
    <pc:docChg chg="undo custSel delSld modSld">
      <pc:chgData name="Gail E. Boliver" userId="17ed30b8-a890-4e8b-ae9f-a9863b07e33c" providerId="ADAL" clId="{650E0F92-1F8E-4835-9EC4-A5652D4D2908}" dt="2023-07-26T21:13:31.154" v="1024" actId="20577"/>
      <pc:docMkLst>
        <pc:docMk/>
      </pc:docMkLst>
      <pc:sldChg chg="modSp">
        <pc:chgData name="Gail E. Boliver" userId="17ed30b8-a890-4e8b-ae9f-a9863b07e33c" providerId="ADAL" clId="{650E0F92-1F8E-4835-9EC4-A5652D4D2908}" dt="2023-07-26T15:53:22.918" v="82" actId="20577"/>
        <pc:sldMkLst>
          <pc:docMk/>
          <pc:sldMk cId="1642425379" sldId="256"/>
        </pc:sldMkLst>
        <pc:spChg chg="mod">
          <ac:chgData name="Gail E. Boliver" userId="17ed30b8-a890-4e8b-ae9f-a9863b07e33c" providerId="ADAL" clId="{650E0F92-1F8E-4835-9EC4-A5652D4D2908}" dt="2023-07-26T15:53:22.918" v="82" actId="20577"/>
          <ac:spMkLst>
            <pc:docMk/>
            <pc:sldMk cId="1642425379" sldId="256"/>
            <ac:spMk id="6" creationId="{129D2848-365E-B3FE-7AAF-38E28A45743A}"/>
          </ac:spMkLst>
        </pc:spChg>
      </pc:sldChg>
      <pc:sldChg chg="modSp mod">
        <pc:chgData name="Gail E. Boliver" userId="17ed30b8-a890-4e8b-ae9f-a9863b07e33c" providerId="ADAL" clId="{650E0F92-1F8E-4835-9EC4-A5652D4D2908}" dt="2023-07-14T21:19:57.076" v="80" actId="20577"/>
        <pc:sldMkLst>
          <pc:docMk/>
          <pc:sldMk cId="566997565" sldId="260"/>
        </pc:sldMkLst>
        <pc:spChg chg="mod">
          <ac:chgData name="Gail E. Boliver" userId="17ed30b8-a890-4e8b-ae9f-a9863b07e33c" providerId="ADAL" clId="{650E0F92-1F8E-4835-9EC4-A5652D4D2908}" dt="2023-07-14T21:18:57.551" v="72" actId="20577"/>
          <ac:spMkLst>
            <pc:docMk/>
            <pc:sldMk cId="566997565" sldId="260"/>
            <ac:spMk id="11" creationId="{B1B29E87-9C2C-400B-834D-4E4BD6E944D0}"/>
          </ac:spMkLst>
        </pc:spChg>
        <pc:spChg chg="mod">
          <ac:chgData name="Gail E. Boliver" userId="17ed30b8-a890-4e8b-ae9f-a9863b07e33c" providerId="ADAL" clId="{650E0F92-1F8E-4835-9EC4-A5652D4D2908}" dt="2023-07-14T21:19:57.076" v="80" actId="20577"/>
          <ac:spMkLst>
            <pc:docMk/>
            <pc:sldMk cId="566997565" sldId="260"/>
            <ac:spMk id="53" creationId="{18CEFE19-7175-7044-5D40-A3A9616C7A1F}"/>
          </ac:spMkLst>
        </pc:spChg>
      </pc:sldChg>
      <pc:sldChg chg="modSp modAnim">
        <pc:chgData name="Gail E. Boliver" userId="17ed30b8-a890-4e8b-ae9f-a9863b07e33c" providerId="ADAL" clId="{650E0F92-1F8E-4835-9EC4-A5652D4D2908}" dt="2023-07-26T15:58:09.685" v="159" actId="20577"/>
        <pc:sldMkLst>
          <pc:docMk/>
          <pc:sldMk cId="1593920805" sldId="262"/>
        </pc:sldMkLst>
        <pc:spChg chg="mod">
          <ac:chgData name="Gail E. Boliver" userId="17ed30b8-a890-4e8b-ae9f-a9863b07e33c" providerId="ADAL" clId="{650E0F92-1F8E-4835-9EC4-A5652D4D2908}" dt="2023-07-26T15:58:09.685" v="159" actId="20577"/>
          <ac:spMkLst>
            <pc:docMk/>
            <pc:sldMk cId="1593920805" sldId="262"/>
            <ac:spMk id="66" creationId="{2803ED57-1A43-46A8-BC98-811CA2CD7EE3}"/>
          </ac:spMkLst>
        </pc:spChg>
      </pc:sldChg>
      <pc:sldChg chg="modSp mod modAnim">
        <pc:chgData name="Gail E. Boliver" userId="17ed30b8-a890-4e8b-ae9f-a9863b07e33c" providerId="ADAL" clId="{650E0F92-1F8E-4835-9EC4-A5652D4D2908}" dt="2023-07-26T16:01:09.470" v="202" actId="20577"/>
        <pc:sldMkLst>
          <pc:docMk/>
          <pc:sldMk cId="4151694508" sldId="268"/>
        </pc:sldMkLst>
        <pc:spChg chg="mod">
          <ac:chgData name="Gail E. Boliver" userId="17ed30b8-a890-4e8b-ae9f-a9863b07e33c" providerId="ADAL" clId="{650E0F92-1F8E-4835-9EC4-A5652D4D2908}" dt="2023-07-26T16:01:09.470" v="202" actId="20577"/>
          <ac:spMkLst>
            <pc:docMk/>
            <pc:sldMk cId="4151694508" sldId="268"/>
            <ac:spMk id="6" creationId="{5A6B31B0-7B84-475D-961F-09C0191F91A2}"/>
          </ac:spMkLst>
        </pc:spChg>
      </pc:sldChg>
      <pc:sldChg chg="modSp mod">
        <pc:chgData name="Gail E. Boliver" userId="17ed30b8-a890-4e8b-ae9f-a9863b07e33c" providerId="ADAL" clId="{650E0F92-1F8E-4835-9EC4-A5652D4D2908}" dt="2023-07-26T16:14:33.173" v="851" actId="20577"/>
        <pc:sldMkLst>
          <pc:docMk/>
          <pc:sldMk cId="920173932" sldId="275"/>
        </pc:sldMkLst>
        <pc:spChg chg="mod">
          <ac:chgData name="Gail E. Boliver" userId="17ed30b8-a890-4e8b-ae9f-a9863b07e33c" providerId="ADAL" clId="{650E0F92-1F8E-4835-9EC4-A5652D4D2908}" dt="2023-07-26T16:14:33.173" v="851" actId="20577"/>
          <ac:spMkLst>
            <pc:docMk/>
            <pc:sldMk cId="920173932" sldId="275"/>
            <ac:spMk id="3" creationId="{E14BBEAF-B516-45F4-9EF6-A9F65111580F}"/>
          </ac:spMkLst>
        </pc:spChg>
      </pc:sldChg>
      <pc:sldChg chg="modSp mod">
        <pc:chgData name="Gail E. Boliver" userId="17ed30b8-a890-4e8b-ae9f-a9863b07e33c" providerId="ADAL" clId="{650E0F92-1F8E-4835-9EC4-A5652D4D2908}" dt="2023-07-14T21:16:33.223" v="17" actId="20577"/>
        <pc:sldMkLst>
          <pc:docMk/>
          <pc:sldMk cId="4252466045" sldId="279"/>
        </pc:sldMkLst>
        <pc:spChg chg="mod">
          <ac:chgData name="Gail E. Boliver" userId="17ed30b8-a890-4e8b-ae9f-a9863b07e33c" providerId="ADAL" clId="{650E0F92-1F8E-4835-9EC4-A5652D4D2908}" dt="2023-07-14T21:16:33.223" v="17" actId="20577"/>
          <ac:spMkLst>
            <pc:docMk/>
            <pc:sldMk cId="4252466045" sldId="279"/>
            <ac:spMk id="2" creationId="{73701353-B04C-BF87-AEF9-4A8C659DB31C}"/>
          </ac:spMkLst>
        </pc:spChg>
        <pc:spChg chg="mod">
          <ac:chgData name="Gail E. Boliver" userId="17ed30b8-a890-4e8b-ae9f-a9863b07e33c" providerId="ADAL" clId="{650E0F92-1F8E-4835-9EC4-A5652D4D2908}" dt="2023-07-14T21:13:25.559" v="0" actId="20577"/>
          <ac:spMkLst>
            <pc:docMk/>
            <pc:sldMk cId="4252466045" sldId="279"/>
            <ac:spMk id="30" creationId="{B42237DE-8579-4920-9331-C835DA7AE69A}"/>
          </ac:spMkLst>
        </pc:spChg>
      </pc:sldChg>
      <pc:sldChg chg="modSp">
        <pc:chgData name="Gail E. Boliver" userId="17ed30b8-a890-4e8b-ae9f-a9863b07e33c" providerId="ADAL" clId="{650E0F92-1F8E-4835-9EC4-A5652D4D2908}" dt="2023-07-26T21:13:31.154" v="1024" actId="20577"/>
        <pc:sldMkLst>
          <pc:docMk/>
          <pc:sldMk cId="1418789964" sldId="286"/>
        </pc:sldMkLst>
        <pc:spChg chg="mod">
          <ac:chgData name="Gail E. Boliver" userId="17ed30b8-a890-4e8b-ae9f-a9863b07e33c" providerId="ADAL" clId="{650E0F92-1F8E-4835-9EC4-A5652D4D2908}" dt="2023-07-26T21:13:31.154" v="1024" actId="20577"/>
          <ac:spMkLst>
            <pc:docMk/>
            <pc:sldMk cId="1418789964" sldId="286"/>
            <ac:spMk id="26" creationId="{BB8742E0-C216-468F-8B77-C0F53FD25808}"/>
          </ac:spMkLst>
        </pc:spChg>
        <pc:spChg chg="mod">
          <ac:chgData name="Gail E. Boliver" userId="17ed30b8-a890-4e8b-ae9f-a9863b07e33c" providerId="ADAL" clId="{650E0F92-1F8E-4835-9EC4-A5652D4D2908}" dt="2023-07-26T15:59:00.380" v="177" actId="20577"/>
          <ac:spMkLst>
            <pc:docMk/>
            <pc:sldMk cId="1418789964" sldId="286"/>
            <ac:spMk id="32" creationId="{120C5B27-8DDD-A41B-8D6D-A66F1C5A183F}"/>
          </ac:spMkLst>
        </pc:spChg>
      </pc:sldChg>
      <pc:sldChg chg="modSp mod">
        <pc:chgData name="Gail E. Boliver" userId="17ed30b8-a890-4e8b-ae9f-a9863b07e33c" providerId="ADAL" clId="{650E0F92-1F8E-4835-9EC4-A5652D4D2908}" dt="2023-07-26T16:16:42.084" v="998" actId="20577"/>
        <pc:sldMkLst>
          <pc:docMk/>
          <pc:sldMk cId="1387185800" sldId="290"/>
        </pc:sldMkLst>
        <pc:spChg chg="mod">
          <ac:chgData name="Gail E. Boliver" userId="17ed30b8-a890-4e8b-ae9f-a9863b07e33c" providerId="ADAL" clId="{650E0F92-1F8E-4835-9EC4-A5652D4D2908}" dt="2023-07-26T16:15:24.572" v="862" actId="20577"/>
          <ac:spMkLst>
            <pc:docMk/>
            <pc:sldMk cId="1387185800" sldId="290"/>
            <ac:spMk id="2" creationId="{B67EDD63-F560-947A-818D-D8BAF1A4652A}"/>
          </ac:spMkLst>
        </pc:spChg>
        <pc:spChg chg="mod">
          <ac:chgData name="Gail E. Boliver" userId="17ed30b8-a890-4e8b-ae9f-a9863b07e33c" providerId="ADAL" clId="{650E0F92-1F8E-4835-9EC4-A5652D4D2908}" dt="2023-07-26T16:16:42.084" v="998" actId="20577"/>
          <ac:spMkLst>
            <pc:docMk/>
            <pc:sldMk cId="1387185800" sldId="290"/>
            <ac:spMk id="3" creationId="{CA8E81F6-FF00-FE9F-9999-775D0502228C}"/>
          </ac:spMkLst>
        </pc:spChg>
      </pc:sldChg>
      <pc:sldChg chg="modSp mod">
        <pc:chgData name="Gail E. Boliver" userId="17ed30b8-a890-4e8b-ae9f-a9863b07e33c" providerId="ADAL" clId="{650E0F92-1F8E-4835-9EC4-A5652D4D2908}" dt="2023-07-26T16:17:55.753" v="1000" actId="313"/>
        <pc:sldMkLst>
          <pc:docMk/>
          <pc:sldMk cId="4209233284" sldId="294"/>
        </pc:sldMkLst>
        <pc:spChg chg="mod">
          <ac:chgData name="Gail E. Boliver" userId="17ed30b8-a890-4e8b-ae9f-a9863b07e33c" providerId="ADAL" clId="{650E0F92-1F8E-4835-9EC4-A5652D4D2908}" dt="2023-07-26T16:17:55.753" v="1000" actId="313"/>
          <ac:spMkLst>
            <pc:docMk/>
            <pc:sldMk cId="4209233284" sldId="294"/>
            <ac:spMk id="4" creationId="{E361403A-7EAF-A18F-D484-9FC4C288333C}"/>
          </ac:spMkLst>
        </pc:spChg>
      </pc:sldChg>
      <pc:sldChg chg="del">
        <pc:chgData name="Gail E. Boliver" userId="17ed30b8-a890-4e8b-ae9f-a9863b07e33c" providerId="ADAL" clId="{650E0F92-1F8E-4835-9EC4-A5652D4D2908}" dt="2023-07-26T15:54:20.403" v="83" actId="47"/>
        <pc:sldMkLst>
          <pc:docMk/>
          <pc:sldMk cId="3390223512" sldId="295"/>
        </pc:sldMkLst>
      </pc:sldChg>
    </pc:docChg>
  </pc:docChgLst>
  <pc:docChgLst>
    <pc:chgData name="gboliver@BoliverLaw.onmicrosoft.com" userId="17ed30b8-a890-4e8b-ae9f-a9863b07e33c" providerId="ADAL" clId="{650E0F92-1F8E-4835-9EC4-A5652D4D2908}"/>
    <pc:docChg chg="modSld">
      <pc:chgData name="gboliver@BoliverLaw.onmicrosoft.com" userId="17ed30b8-a890-4e8b-ae9f-a9863b07e33c" providerId="ADAL" clId="{650E0F92-1F8E-4835-9EC4-A5652D4D2908}" dt="2023-07-26T15:49:16.779" v="0" actId="1076"/>
      <pc:docMkLst>
        <pc:docMk/>
      </pc:docMkLst>
      <pc:sldChg chg="modSp mod">
        <pc:chgData name="gboliver@BoliverLaw.onmicrosoft.com" userId="17ed30b8-a890-4e8b-ae9f-a9863b07e33c" providerId="ADAL" clId="{650E0F92-1F8E-4835-9EC4-A5652D4D2908}" dt="2023-07-26T15:49:16.779" v="0" actId="1076"/>
        <pc:sldMkLst>
          <pc:docMk/>
          <pc:sldMk cId="1642425379" sldId="256"/>
        </pc:sldMkLst>
        <pc:spChg chg="mod">
          <ac:chgData name="gboliver@BoliverLaw.onmicrosoft.com" userId="17ed30b8-a890-4e8b-ae9f-a9863b07e33c" providerId="ADAL" clId="{650E0F92-1F8E-4835-9EC4-A5652D4D2908}" dt="2023-07-26T15:49:16.779" v="0" actId="1076"/>
          <ac:spMkLst>
            <pc:docMk/>
            <pc:sldMk cId="1642425379" sldId="256"/>
            <ac:spMk id="6" creationId="{129D2848-365E-B3FE-7AAF-38E28A45743A}"/>
          </ac:spMkLst>
        </pc:spChg>
      </pc:sldChg>
    </pc:docChg>
  </pc:docChgLst>
  <pc:docChgLst>
    <pc:chgData name="Gail E. Boliver" userId="17ed30b8-a890-4e8b-ae9f-a9863b07e33c" providerId="ADAL" clId="{8D8A8FD9-0AA1-4969-B775-1EF52C03E989}"/>
    <pc:docChg chg="undo custSel modSld">
      <pc:chgData name="Gail E. Boliver" userId="17ed30b8-a890-4e8b-ae9f-a9863b07e33c" providerId="ADAL" clId="{8D8A8FD9-0AA1-4969-B775-1EF52C03E989}" dt="2023-07-26T16:01:43.846" v="80" actId="1076"/>
      <pc:docMkLst>
        <pc:docMk/>
      </pc:docMkLst>
      <pc:sldChg chg="modSp mod">
        <pc:chgData name="Gail E. Boliver" userId="17ed30b8-a890-4e8b-ae9f-a9863b07e33c" providerId="ADAL" clId="{8D8A8FD9-0AA1-4969-B775-1EF52C03E989}" dt="2023-07-26T15:44:52.653" v="0" actId="14100"/>
        <pc:sldMkLst>
          <pc:docMk/>
          <pc:sldMk cId="460935096" sldId="271"/>
        </pc:sldMkLst>
        <pc:picChg chg="mod">
          <ac:chgData name="Gail E. Boliver" userId="17ed30b8-a890-4e8b-ae9f-a9863b07e33c" providerId="ADAL" clId="{8D8A8FD9-0AA1-4969-B775-1EF52C03E989}" dt="2023-07-26T15:44:52.653" v="0" actId="14100"/>
          <ac:picMkLst>
            <pc:docMk/>
            <pc:sldMk cId="460935096" sldId="271"/>
            <ac:picMk id="6" creationId="{D9AA7E8A-8F53-09A6-D4F8-D95380C047A1}"/>
          </ac:picMkLst>
        </pc:picChg>
      </pc:sldChg>
      <pc:sldChg chg="addSp delSp modSp mod delAnim">
        <pc:chgData name="Gail E. Boliver" userId="17ed30b8-a890-4e8b-ae9f-a9863b07e33c" providerId="ADAL" clId="{8D8A8FD9-0AA1-4969-B775-1EF52C03E989}" dt="2023-07-26T16:01:43.846" v="80" actId="1076"/>
        <pc:sldMkLst>
          <pc:docMk/>
          <pc:sldMk cId="1026229626" sldId="291"/>
        </pc:sldMkLst>
        <pc:spChg chg="add del mod">
          <ac:chgData name="Gail E. Boliver" userId="17ed30b8-a890-4e8b-ae9f-a9863b07e33c" providerId="ADAL" clId="{8D8A8FD9-0AA1-4969-B775-1EF52C03E989}" dt="2023-07-26T16:00:16.773" v="70" actId="478"/>
          <ac:spMkLst>
            <pc:docMk/>
            <pc:sldMk cId="1026229626" sldId="291"/>
            <ac:spMk id="6" creationId="{4467F7D2-2AB4-ACED-1F37-19BB2095E677}"/>
          </ac:spMkLst>
        </pc:spChg>
        <pc:spChg chg="mod">
          <ac:chgData name="Gail E. Boliver" userId="17ed30b8-a890-4e8b-ae9f-a9863b07e33c" providerId="ADAL" clId="{8D8A8FD9-0AA1-4969-B775-1EF52C03E989}" dt="2023-07-26T16:00:34.499" v="71" actId="1076"/>
          <ac:spMkLst>
            <pc:docMk/>
            <pc:sldMk cId="1026229626" sldId="291"/>
            <ac:spMk id="20" creationId="{B508A057-CADE-2A7C-3BF7-90AE83AAF5C0}"/>
          </ac:spMkLst>
        </pc:spChg>
        <pc:spChg chg="del mod">
          <ac:chgData name="Gail E. Boliver" userId="17ed30b8-a890-4e8b-ae9f-a9863b07e33c" providerId="ADAL" clId="{8D8A8FD9-0AA1-4969-B775-1EF52C03E989}" dt="2023-07-26T15:59:28.143" v="64" actId="21"/>
          <ac:spMkLst>
            <pc:docMk/>
            <pc:sldMk cId="1026229626" sldId="291"/>
            <ac:spMk id="26" creationId="{C652EE9A-4B57-264E-6A74-C427556F4893}"/>
          </ac:spMkLst>
        </pc:spChg>
        <pc:spChg chg="del mod">
          <ac:chgData name="Gail E. Boliver" userId="17ed30b8-a890-4e8b-ae9f-a9863b07e33c" providerId="ADAL" clId="{8D8A8FD9-0AA1-4969-B775-1EF52C03E989}" dt="2023-07-26T15:59:28.143" v="64" actId="21"/>
          <ac:spMkLst>
            <pc:docMk/>
            <pc:sldMk cId="1026229626" sldId="291"/>
            <ac:spMk id="40" creationId="{00B9410D-49A6-F2E2-4E60-05B2DA78D262}"/>
          </ac:spMkLst>
        </pc:spChg>
        <pc:spChg chg="mod">
          <ac:chgData name="Gail E. Boliver" userId="17ed30b8-a890-4e8b-ae9f-a9863b07e33c" providerId="ADAL" clId="{8D8A8FD9-0AA1-4969-B775-1EF52C03E989}" dt="2023-07-26T16:00:37.340" v="72" actId="1076"/>
          <ac:spMkLst>
            <pc:docMk/>
            <pc:sldMk cId="1026229626" sldId="291"/>
            <ac:spMk id="52" creationId="{16688AD4-5CA1-EFC7-6937-E03ACF7BCF17}"/>
          </ac:spMkLst>
        </pc:spChg>
        <pc:picChg chg="add del mod">
          <ac:chgData name="Gail E. Boliver" userId="17ed30b8-a890-4e8b-ae9f-a9863b07e33c" providerId="ADAL" clId="{8D8A8FD9-0AA1-4969-B775-1EF52C03E989}" dt="2023-07-26T15:59:28.143" v="64" actId="21"/>
          <ac:picMkLst>
            <pc:docMk/>
            <pc:sldMk cId="1026229626" sldId="291"/>
            <ac:picMk id="4" creationId="{5674014B-8BC8-A31C-D52F-995A83D92E6B}"/>
          </ac:picMkLst>
        </pc:picChg>
        <pc:picChg chg="add mod">
          <ac:chgData name="Gail E. Boliver" userId="17ed30b8-a890-4e8b-ae9f-a9863b07e33c" providerId="ADAL" clId="{8D8A8FD9-0AA1-4969-B775-1EF52C03E989}" dt="2023-07-26T16:00:45.290" v="73" actId="1076"/>
          <ac:picMkLst>
            <pc:docMk/>
            <pc:sldMk cId="1026229626" sldId="291"/>
            <ac:picMk id="7" creationId="{383584AF-E2C5-6294-AAA8-F5F7C9A00202}"/>
          </ac:picMkLst>
        </pc:picChg>
        <pc:picChg chg="mod">
          <ac:chgData name="Gail E. Boliver" userId="17ed30b8-a890-4e8b-ae9f-a9863b07e33c" providerId="ADAL" clId="{8D8A8FD9-0AA1-4969-B775-1EF52C03E989}" dt="2023-07-26T15:51:25.456" v="35" actId="14100"/>
          <ac:picMkLst>
            <pc:docMk/>
            <pc:sldMk cId="1026229626" sldId="291"/>
            <ac:picMk id="36" creationId="{2617BF64-1FFE-FB1B-D2E4-2F572C667C0C}"/>
          </ac:picMkLst>
        </pc:picChg>
        <pc:picChg chg="mod">
          <ac:chgData name="Gail E. Boliver" userId="17ed30b8-a890-4e8b-ae9f-a9863b07e33c" providerId="ADAL" clId="{8D8A8FD9-0AA1-4969-B775-1EF52C03E989}" dt="2023-07-26T16:01:43.846" v="80" actId="1076"/>
          <ac:picMkLst>
            <pc:docMk/>
            <pc:sldMk cId="1026229626" sldId="291"/>
            <ac:picMk id="39" creationId="{43D52A3B-CCFE-2602-CF29-53E79DE34C52}"/>
          </ac:picMkLst>
        </pc:picChg>
        <pc:picChg chg="del">
          <ac:chgData name="Gail E. Boliver" userId="17ed30b8-a890-4e8b-ae9f-a9863b07e33c" providerId="ADAL" clId="{8D8A8FD9-0AA1-4969-B775-1EF52C03E989}" dt="2023-07-26T15:50:23.603" v="22" actId="478"/>
          <ac:picMkLst>
            <pc:docMk/>
            <pc:sldMk cId="1026229626" sldId="291"/>
            <ac:picMk id="50" creationId="{71688B8F-86AF-BECA-C30D-F79B197C1F96}"/>
          </ac:picMkLst>
        </pc:picChg>
        <pc:picChg chg="mod">
          <ac:chgData name="Gail E. Boliver" userId="17ed30b8-a890-4e8b-ae9f-a9863b07e33c" providerId="ADAL" clId="{8D8A8FD9-0AA1-4969-B775-1EF52C03E989}" dt="2023-07-26T15:52:09.958" v="41" actId="1076"/>
          <ac:picMkLst>
            <pc:docMk/>
            <pc:sldMk cId="1026229626" sldId="291"/>
            <ac:picMk id="56" creationId="{AF95B9CB-03F3-022A-1621-D70534EFE254}"/>
          </ac:picMkLst>
        </pc:picChg>
      </pc:sldChg>
      <pc:sldChg chg="addSp delSp modSp mod delAnim">
        <pc:chgData name="Gail E. Boliver" userId="17ed30b8-a890-4e8b-ae9f-a9863b07e33c" providerId="ADAL" clId="{8D8A8FD9-0AA1-4969-B775-1EF52C03E989}" dt="2023-07-26T16:01:26.631" v="79" actId="1076"/>
        <pc:sldMkLst>
          <pc:docMk/>
          <pc:sldMk cId="1386219508" sldId="292"/>
        </pc:sldMkLst>
        <pc:spChg chg="add del mod">
          <ac:chgData name="Gail E. Boliver" userId="17ed30b8-a890-4e8b-ae9f-a9863b07e33c" providerId="ADAL" clId="{8D8A8FD9-0AA1-4969-B775-1EF52C03E989}" dt="2023-07-26T15:49:33.711" v="14"/>
          <ac:spMkLst>
            <pc:docMk/>
            <pc:sldMk cId="1386219508" sldId="292"/>
            <ac:spMk id="7" creationId="{AD87967B-5EBB-8515-C999-532C29AABCA7}"/>
          </ac:spMkLst>
        </pc:spChg>
        <pc:spChg chg="add del mod">
          <ac:chgData name="Gail E. Boliver" userId="17ed30b8-a890-4e8b-ae9f-a9863b07e33c" providerId="ADAL" clId="{8D8A8FD9-0AA1-4969-B775-1EF52C03E989}" dt="2023-07-26T16:01:11.087" v="76" actId="478"/>
          <ac:spMkLst>
            <pc:docMk/>
            <pc:sldMk cId="1386219508" sldId="292"/>
            <ac:spMk id="16" creationId="{ADC2E9F9-FED0-E057-767A-3EC8B83B4950}"/>
          </ac:spMkLst>
        </pc:spChg>
        <pc:spChg chg="mod">
          <ac:chgData name="Gail E. Boliver" userId="17ed30b8-a890-4e8b-ae9f-a9863b07e33c" providerId="ADAL" clId="{8D8A8FD9-0AA1-4969-B775-1EF52C03E989}" dt="2023-07-26T16:01:21.375" v="78" actId="1076"/>
          <ac:spMkLst>
            <pc:docMk/>
            <pc:sldMk cId="1386219508" sldId="292"/>
            <ac:spMk id="22" creationId="{7D57375D-C80E-0427-F2B2-F62743E59477}"/>
          </ac:spMkLst>
        </pc:spChg>
        <pc:spChg chg="mod">
          <ac:chgData name="Gail E. Boliver" userId="17ed30b8-a890-4e8b-ae9f-a9863b07e33c" providerId="ADAL" clId="{8D8A8FD9-0AA1-4969-B775-1EF52C03E989}" dt="2023-07-26T16:01:26.631" v="79" actId="1076"/>
          <ac:spMkLst>
            <pc:docMk/>
            <pc:sldMk cId="1386219508" sldId="292"/>
            <ac:spMk id="24" creationId="{51FA7FB0-B87D-BD86-81EE-1919455B2196}"/>
          </ac:spMkLst>
        </pc:spChg>
        <pc:spChg chg="del mod">
          <ac:chgData name="Gail E. Boliver" userId="17ed30b8-a890-4e8b-ae9f-a9863b07e33c" providerId="ADAL" clId="{8D8A8FD9-0AA1-4969-B775-1EF52C03E989}" dt="2023-07-26T15:59:57.277" v="67" actId="21"/>
          <ac:spMkLst>
            <pc:docMk/>
            <pc:sldMk cId="1386219508" sldId="292"/>
            <ac:spMk id="26" creationId="{C652EE9A-4B57-264E-6A74-C427556F4893}"/>
          </ac:spMkLst>
        </pc:spChg>
        <pc:spChg chg="del mod">
          <ac:chgData name="Gail E. Boliver" userId="17ed30b8-a890-4e8b-ae9f-a9863b07e33c" providerId="ADAL" clId="{8D8A8FD9-0AA1-4969-B775-1EF52C03E989}" dt="2023-07-26T15:59:57.277" v="67" actId="21"/>
          <ac:spMkLst>
            <pc:docMk/>
            <pc:sldMk cId="1386219508" sldId="292"/>
            <ac:spMk id="40" creationId="{00B9410D-49A6-F2E2-4E60-05B2DA78D262}"/>
          </ac:spMkLst>
        </pc:spChg>
        <pc:picChg chg="add del mod">
          <ac:chgData name="Gail E. Boliver" userId="17ed30b8-a890-4e8b-ae9f-a9863b07e33c" providerId="ADAL" clId="{8D8A8FD9-0AA1-4969-B775-1EF52C03E989}" dt="2023-07-26T15:59:57.277" v="67" actId="21"/>
          <ac:picMkLst>
            <pc:docMk/>
            <pc:sldMk cId="1386219508" sldId="292"/>
            <ac:picMk id="4" creationId="{C5F38437-11C1-8AD8-AE71-8E6BE584D570}"/>
          </ac:picMkLst>
        </pc:picChg>
        <pc:picChg chg="del">
          <ac:chgData name="Gail E. Boliver" userId="17ed30b8-a890-4e8b-ae9f-a9863b07e33c" providerId="ADAL" clId="{8D8A8FD9-0AA1-4969-B775-1EF52C03E989}" dt="2023-07-26T15:49:19.737" v="13" actId="478"/>
          <ac:picMkLst>
            <pc:docMk/>
            <pc:sldMk cId="1386219508" sldId="292"/>
            <ac:picMk id="6" creationId="{36236C24-38EB-32B0-2CD8-3FCFEB66D385}"/>
          </ac:picMkLst>
        </pc:picChg>
        <pc:picChg chg="add mod">
          <ac:chgData name="Gail E. Boliver" userId="17ed30b8-a890-4e8b-ae9f-a9863b07e33c" providerId="ADAL" clId="{8D8A8FD9-0AA1-4969-B775-1EF52C03E989}" dt="2023-07-26T16:01:21.375" v="78" actId="1076"/>
          <ac:picMkLst>
            <pc:docMk/>
            <pc:sldMk cId="1386219508" sldId="292"/>
            <ac:picMk id="10" creationId="{4DD06F95-F406-A0CF-4612-C9B5C0404DEA}"/>
          </ac:picMkLst>
        </pc:picChg>
        <pc:picChg chg="add del mod">
          <ac:chgData name="Gail E. Boliver" userId="17ed30b8-a890-4e8b-ae9f-a9863b07e33c" providerId="ADAL" clId="{8D8A8FD9-0AA1-4969-B775-1EF52C03E989}" dt="2023-07-26T15:55:13.389" v="60"/>
          <ac:picMkLst>
            <pc:docMk/>
            <pc:sldMk cId="1386219508" sldId="292"/>
            <ac:picMk id="12" creationId="{B86162AA-05AE-CA3D-229C-C82800B67515}"/>
          </ac:picMkLst>
        </pc:picChg>
        <pc:picChg chg="del">
          <ac:chgData name="Gail E. Boliver" userId="17ed30b8-a890-4e8b-ae9f-a9863b07e33c" providerId="ADAL" clId="{8D8A8FD9-0AA1-4969-B775-1EF52C03E989}" dt="2023-07-26T15:48:40.831" v="4" actId="478"/>
          <ac:picMkLst>
            <pc:docMk/>
            <pc:sldMk cId="1386219508" sldId="292"/>
            <ac:picMk id="13" creationId="{2B02AFD3-3995-3BCF-3F1A-4F30D0938574}"/>
          </ac:picMkLst>
        </pc:picChg>
        <pc:picChg chg="add mod">
          <ac:chgData name="Gail E. Boliver" userId="17ed30b8-a890-4e8b-ae9f-a9863b07e33c" providerId="ADAL" clId="{8D8A8FD9-0AA1-4969-B775-1EF52C03E989}" dt="2023-07-26T16:01:05.473" v="75" actId="1076"/>
          <ac:picMkLst>
            <pc:docMk/>
            <pc:sldMk cId="1386219508" sldId="292"/>
            <ac:picMk id="14" creationId="{CB334258-6F7B-00B6-0B4D-260788364EB4}"/>
          </ac:picMkLst>
        </pc:picChg>
      </pc:sldChg>
      <pc:sldChg chg="modSp mod">
        <pc:chgData name="Gail E. Boliver" userId="17ed30b8-a890-4e8b-ae9f-a9863b07e33c" providerId="ADAL" clId="{8D8A8FD9-0AA1-4969-B775-1EF52C03E989}" dt="2023-07-26T15:46:32.392" v="3" actId="14100"/>
        <pc:sldMkLst>
          <pc:docMk/>
          <pc:sldMk cId="188529311" sldId="293"/>
        </pc:sldMkLst>
        <pc:spChg chg="mod">
          <ac:chgData name="Gail E. Boliver" userId="17ed30b8-a890-4e8b-ae9f-a9863b07e33c" providerId="ADAL" clId="{8D8A8FD9-0AA1-4969-B775-1EF52C03E989}" dt="2023-07-26T15:46:27.468" v="2" actId="1076"/>
          <ac:spMkLst>
            <pc:docMk/>
            <pc:sldMk cId="188529311" sldId="293"/>
            <ac:spMk id="12" creationId="{396288F4-778F-ABE4-2625-DFC5F6178A14}"/>
          </ac:spMkLst>
        </pc:spChg>
        <pc:picChg chg="mod">
          <ac:chgData name="Gail E. Boliver" userId="17ed30b8-a890-4e8b-ae9f-a9863b07e33c" providerId="ADAL" clId="{8D8A8FD9-0AA1-4969-B775-1EF52C03E989}" dt="2023-07-26T15:46:32.392" v="3" actId="14100"/>
          <ac:picMkLst>
            <pc:docMk/>
            <pc:sldMk cId="188529311" sldId="293"/>
            <ac:picMk id="15" creationId="{4594276F-0806-9403-C832-09C6D34916FA}"/>
          </ac:picMkLst>
        </pc:picChg>
      </pc:sldChg>
    </pc:docChg>
  </pc:docChgLst>
  <pc:docChgLst>
    <pc:chgData name="Gail E. Boliver" userId="17ed30b8-a890-4e8b-ae9f-a9863b07e33c" providerId="ADAL" clId="{09C8AC15-7690-41C0-B625-A299B0976437}"/>
    <pc:docChg chg="undo redo custSel addSld delSld modSld sldOrd modNotesMaster modHandout">
      <pc:chgData name="Gail E. Boliver" userId="17ed30b8-a890-4e8b-ae9f-a9863b07e33c" providerId="ADAL" clId="{09C8AC15-7690-41C0-B625-A299B0976437}" dt="2023-07-26T16:12:55.801" v="7121" actId="478"/>
      <pc:docMkLst>
        <pc:docMk/>
      </pc:docMkLst>
      <pc:sldChg chg="addSp delSp modSp mod modAnim">
        <pc:chgData name="Gail E. Boliver" userId="17ed30b8-a890-4e8b-ae9f-a9863b07e33c" providerId="ADAL" clId="{09C8AC15-7690-41C0-B625-A299B0976437}" dt="2023-07-21T14:54:52.494" v="6882" actId="122"/>
        <pc:sldMkLst>
          <pc:docMk/>
          <pc:sldMk cId="1642425379" sldId="256"/>
        </pc:sldMkLst>
        <pc:spChg chg="mod">
          <ac:chgData name="Gail E. Boliver" userId="17ed30b8-a890-4e8b-ae9f-a9863b07e33c" providerId="ADAL" clId="{09C8AC15-7690-41C0-B625-A299B0976437}" dt="2023-07-21T14:54:52.494" v="6882" actId="122"/>
          <ac:spMkLst>
            <pc:docMk/>
            <pc:sldMk cId="1642425379" sldId="256"/>
            <ac:spMk id="2" creationId="{216815C6-3AD0-46E6-A74A-1967BD91AF50}"/>
          </ac:spMkLst>
        </pc:spChg>
        <pc:spChg chg="mod">
          <ac:chgData name="Gail E. Boliver" userId="17ed30b8-a890-4e8b-ae9f-a9863b07e33c" providerId="ADAL" clId="{09C8AC15-7690-41C0-B625-A299B0976437}" dt="2023-07-07T20:53:09.472" v="873" actId="403"/>
          <ac:spMkLst>
            <pc:docMk/>
            <pc:sldMk cId="1642425379" sldId="256"/>
            <ac:spMk id="3" creationId="{1901B20D-4C28-4DA3-ABBD-718C22A5E58B}"/>
          </ac:spMkLst>
        </pc:spChg>
        <pc:spChg chg="add del mod">
          <ac:chgData name="Gail E. Boliver" userId="17ed30b8-a890-4e8b-ae9f-a9863b07e33c" providerId="ADAL" clId="{09C8AC15-7690-41C0-B625-A299B0976437}" dt="2023-07-07T13:28:23.231" v="65"/>
          <ac:spMkLst>
            <pc:docMk/>
            <pc:sldMk cId="1642425379" sldId="256"/>
            <ac:spMk id="4" creationId="{9B847A7D-6EF4-9A4B-D434-4084BEDA6466}"/>
          </ac:spMkLst>
        </pc:spChg>
        <pc:spChg chg="add mod">
          <ac:chgData name="Gail E. Boliver" userId="17ed30b8-a890-4e8b-ae9f-a9863b07e33c" providerId="ADAL" clId="{09C8AC15-7690-41C0-B625-A299B0976437}" dt="2023-07-07T13:33:02.518" v="222" actId="1076"/>
          <ac:spMkLst>
            <pc:docMk/>
            <pc:sldMk cId="1642425379" sldId="256"/>
            <ac:spMk id="6" creationId="{129D2848-365E-B3FE-7AAF-38E28A45743A}"/>
          </ac:spMkLst>
        </pc:spChg>
        <pc:picChg chg="add del mod">
          <ac:chgData name="Gail E. Boliver" userId="17ed30b8-a890-4e8b-ae9f-a9863b07e33c" providerId="ADAL" clId="{09C8AC15-7690-41C0-B625-A299B0976437}" dt="2023-07-14T14:59:29.156" v="6340" actId="478"/>
          <ac:picMkLst>
            <pc:docMk/>
            <pc:sldMk cId="1642425379" sldId="256"/>
            <ac:picMk id="5" creationId="{7C918CDD-549B-57D5-5D36-0EA736990034}"/>
          </ac:picMkLst>
        </pc:picChg>
        <pc:picChg chg="add del mod">
          <ac:chgData name="Gail E. Boliver" userId="17ed30b8-a890-4e8b-ae9f-a9863b07e33c" providerId="ADAL" clId="{09C8AC15-7690-41C0-B625-A299B0976437}" dt="2023-07-07T13:28:45.780" v="69" actId="478"/>
          <ac:picMkLst>
            <pc:docMk/>
            <pc:sldMk cId="1642425379" sldId="256"/>
            <ac:picMk id="5" creationId="{BFEED22F-FEAF-3A70-5DA0-19084AA02F64}"/>
          </ac:picMkLst>
        </pc:picChg>
      </pc:sldChg>
      <pc:sldChg chg="addSp delSp modSp mod modAnim">
        <pc:chgData name="Gail E. Boliver" userId="17ed30b8-a890-4e8b-ae9f-a9863b07e33c" providerId="ADAL" clId="{09C8AC15-7690-41C0-B625-A299B0976437}" dt="2023-07-17T19:36:47.477" v="6695"/>
        <pc:sldMkLst>
          <pc:docMk/>
          <pc:sldMk cId="707789176" sldId="258"/>
        </pc:sldMkLst>
        <pc:spChg chg="mod">
          <ac:chgData name="Gail E. Boliver" userId="17ed30b8-a890-4e8b-ae9f-a9863b07e33c" providerId="ADAL" clId="{09C8AC15-7690-41C0-B625-A299B0976437}" dt="2023-07-12T16:52:20.448" v="3231" actId="313"/>
          <ac:spMkLst>
            <pc:docMk/>
            <pc:sldMk cId="707789176" sldId="258"/>
            <ac:spMk id="2" creationId="{A29DE7F2-E890-4744-88DD-A75F5E300513}"/>
          </ac:spMkLst>
        </pc:spChg>
        <pc:spChg chg="del">
          <ac:chgData name="Gail E. Boliver" userId="17ed30b8-a890-4e8b-ae9f-a9863b07e33c" providerId="ADAL" clId="{09C8AC15-7690-41C0-B625-A299B0976437}" dt="2023-07-11T18:15:59.624" v="2447" actId="478"/>
          <ac:spMkLst>
            <pc:docMk/>
            <pc:sldMk cId="707789176" sldId="258"/>
            <ac:spMk id="3" creationId="{B41BEFCB-C2E8-4F6F-B4E4-FDD52E2041BF}"/>
          </ac:spMkLst>
        </pc:spChg>
        <pc:spChg chg="del">
          <ac:chgData name="Gail E. Boliver" userId="17ed30b8-a890-4e8b-ae9f-a9863b07e33c" providerId="ADAL" clId="{09C8AC15-7690-41C0-B625-A299B0976437}" dt="2023-07-11T18:15:56.517" v="2446" actId="478"/>
          <ac:spMkLst>
            <pc:docMk/>
            <pc:sldMk cId="707789176" sldId="258"/>
            <ac:spMk id="4" creationId="{92078759-3A2F-49C4-A46E-BF94133C0D22}"/>
          </ac:spMkLst>
        </pc:spChg>
        <pc:spChg chg="add mod">
          <ac:chgData name="Gail E. Boliver" userId="17ed30b8-a890-4e8b-ae9f-a9863b07e33c" providerId="ADAL" clId="{09C8AC15-7690-41C0-B625-A299B0976437}" dt="2023-07-12T20:36:41.366" v="5023" actId="14100"/>
          <ac:spMkLst>
            <pc:docMk/>
            <pc:sldMk cId="707789176" sldId="258"/>
            <ac:spMk id="4" creationId="{B8E5B59F-65F1-4296-25FD-7A00B9E3058C}"/>
          </ac:spMkLst>
        </pc:spChg>
        <pc:spChg chg="add del mod">
          <ac:chgData name="Gail E. Boliver" userId="17ed30b8-a890-4e8b-ae9f-a9863b07e33c" providerId="ADAL" clId="{09C8AC15-7690-41C0-B625-A299B0976437}" dt="2023-07-12T16:52:21.533" v="3233"/>
          <ac:spMkLst>
            <pc:docMk/>
            <pc:sldMk cId="707789176" sldId="258"/>
            <ac:spMk id="6" creationId="{B60E973B-26DF-D388-2070-9D714103D6C8}"/>
          </ac:spMkLst>
        </pc:spChg>
        <pc:spChg chg="add mod">
          <ac:chgData name="Gail E. Boliver" userId="17ed30b8-a890-4e8b-ae9f-a9863b07e33c" providerId="ADAL" clId="{09C8AC15-7690-41C0-B625-A299B0976437}" dt="2023-07-12T20:37:11.985" v="5046" actId="20577"/>
          <ac:spMkLst>
            <pc:docMk/>
            <pc:sldMk cId="707789176" sldId="258"/>
            <ac:spMk id="7" creationId="{D0B5CD7C-6DE9-5589-E9DF-D738095C51BC}"/>
          </ac:spMkLst>
        </pc:spChg>
        <pc:spChg chg="add del mod">
          <ac:chgData name="Gail E. Boliver" userId="17ed30b8-a890-4e8b-ae9f-a9863b07e33c" providerId="ADAL" clId="{09C8AC15-7690-41C0-B625-A299B0976437}" dt="2023-07-14T18:45:18.197" v="6433" actId="478"/>
          <ac:spMkLst>
            <pc:docMk/>
            <pc:sldMk cId="707789176" sldId="258"/>
            <ac:spMk id="8" creationId="{B1788F4B-755E-648D-5AD2-8F4542670A64}"/>
          </ac:spMkLst>
        </pc:spChg>
        <pc:picChg chg="add del mod">
          <ac:chgData name="Gail E. Boliver" userId="17ed30b8-a890-4e8b-ae9f-a9863b07e33c" providerId="ADAL" clId="{09C8AC15-7690-41C0-B625-A299B0976437}" dt="2023-07-14T18:45:18.197" v="6433" actId="478"/>
          <ac:picMkLst>
            <pc:docMk/>
            <pc:sldMk cId="707789176" sldId="258"/>
            <ac:picMk id="6" creationId="{0BAE487D-F98A-5E3C-DDAF-371A75319F0F}"/>
          </ac:picMkLst>
        </pc:picChg>
      </pc:sldChg>
      <pc:sldChg chg="addSp delSp modSp mod ord modClrScheme modAnim chgLayout">
        <pc:chgData name="Gail E. Boliver" userId="17ed30b8-a890-4e8b-ae9f-a9863b07e33c" providerId="ADAL" clId="{09C8AC15-7690-41C0-B625-A299B0976437}" dt="2023-07-17T19:44:41.887" v="6741"/>
        <pc:sldMkLst>
          <pc:docMk/>
          <pc:sldMk cId="566997565" sldId="260"/>
        </pc:sldMkLst>
        <pc:spChg chg="del mod ord">
          <ac:chgData name="Gail E. Boliver" userId="17ed30b8-a890-4e8b-ae9f-a9863b07e33c" providerId="ADAL" clId="{09C8AC15-7690-41C0-B625-A299B0976437}" dt="2023-07-12T20:13:29.509" v="4640" actId="478"/>
          <ac:spMkLst>
            <pc:docMk/>
            <pc:sldMk cId="566997565" sldId="260"/>
            <ac:spMk id="2" creationId="{3942D108-1BA8-4015-8A00-41E4AF57BE59}"/>
          </ac:spMkLst>
        </pc:spChg>
        <pc:spChg chg="del mod ord">
          <ac:chgData name="Gail E. Boliver" userId="17ed30b8-a890-4e8b-ae9f-a9863b07e33c" providerId="ADAL" clId="{09C8AC15-7690-41C0-B625-A299B0976437}" dt="2023-07-12T20:13:27.830" v="4639" actId="478"/>
          <ac:spMkLst>
            <pc:docMk/>
            <pc:sldMk cId="566997565" sldId="260"/>
            <ac:spMk id="3" creationId="{DC8DAF17-B5B6-4AFF-9C90-893745070A63}"/>
          </ac:spMkLst>
        </pc:spChg>
        <pc:spChg chg="mod ord">
          <ac:chgData name="Gail E. Boliver" userId="17ed30b8-a890-4e8b-ae9f-a9863b07e33c" providerId="ADAL" clId="{09C8AC15-7690-41C0-B625-A299B0976437}" dt="2023-07-12T20:20:38.255" v="4691" actId="26606"/>
          <ac:spMkLst>
            <pc:docMk/>
            <pc:sldMk cId="566997565" sldId="260"/>
            <ac:spMk id="4" creationId="{6C126668-687B-47AB-A399-9943A8F2E33B}"/>
          </ac:spMkLst>
        </pc:spChg>
        <pc:spChg chg="add del mod ord">
          <ac:chgData name="Gail E. Boliver" userId="17ed30b8-a890-4e8b-ae9f-a9863b07e33c" providerId="ADAL" clId="{09C8AC15-7690-41C0-B625-A299B0976437}" dt="2023-07-12T20:13:13.629" v="4638" actId="700"/>
          <ac:spMkLst>
            <pc:docMk/>
            <pc:sldMk cId="566997565" sldId="260"/>
            <ac:spMk id="5" creationId="{88605FA0-1E9B-FA95-917D-74E51B2DE29B}"/>
          </ac:spMkLst>
        </pc:spChg>
        <pc:spChg chg="add del mod ord">
          <ac:chgData name="Gail E. Boliver" userId="17ed30b8-a890-4e8b-ae9f-a9863b07e33c" providerId="ADAL" clId="{09C8AC15-7690-41C0-B625-A299B0976437}" dt="2023-07-12T20:13:13.629" v="4638" actId="700"/>
          <ac:spMkLst>
            <pc:docMk/>
            <pc:sldMk cId="566997565" sldId="260"/>
            <ac:spMk id="6" creationId="{86DB2E6E-4B72-8DE5-0BD8-FBD4DC7B1667}"/>
          </ac:spMkLst>
        </pc:spChg>
        <pc:spChg chg="add del mod ord">
          <ac:chgData name="Gail E. Boliver" userId="17ed30b8-a890-4e8b-ae9f-a9863b07e33c" providerId="ADAL" clId="{09C8AC15-7690-41C0-B625-A299B0976437}" dt="2023-07-12T20:13:13.629" v="4638" actId="700"/>
          <ac:spMkLst>
            <pc:docMk/>
            <pc:sldMk cId="566997565" sldId="260"/>
            <ac:spMk id="7" creationId="{08C63540-0B35-BA07-0747-D596863F7D45}"/>
          </ac:spMkLst>
        </pc:spChg>
        <pc:spChg chg="add del mod ord">
          <ac:chgData name="Gail E. Boliver" userId="17ed30b8-a890-4e8b-ae9f-a9863b07e33c" providerId="ADAL" clId="{09C8AC15-7690-41C0-B625-A299B0976437}" dt="2023-07-12T20:13:13.629" v="4638" actId="700"/>
          <ac:spMkLst>
            <pc:docMk/>
            <pc:sldMk cId="566997565" sldId="260"/>
            <ac:spMk id="10" creationId="{84C5FA65-0712-8498-4E7D-8B7FBDF242ED}"/>
          </ac:spMkLst>
        </pc:spChg>
        <pc:spChg chg="mod ord">
          <ac:chgData name="Gail E. Boliver" userId="17ed30b8-a890-4e8b-ae9f-a9863b07e33c" providerId="ADAL" clId="{09C8AC15-7690-41C0-B625-A299B0976437}" dt="2023-07-13T18:30:23.249" v="5979" actId="404"/>
          <ac:spMkLst>
            <pc:docMk/>
            <pc:sldMk cId="566997565" sldId="260"/>
            <ac:spMk id="11" creationId="{B1B29E87-9C2C-400B-834D-4E4BD6E944D0}"/>
          </ac:spMkLst>
        </pc:spChg>
        <pc:spChg chg="add del mod ord">
          <ac:chgData name="Gail E. Boliver" userId="17ed30b8-a890-4e8b-ae9f-a9863b07e33c" providerId="ADAL" clId="{09C8AC15-7690-41C0-B625-A299B0976437}" dt="2023-07-12T20:15:21.018" v="4677" actId="700"/>
          <ac:spMkLst>
            <pc:docMk/>
            <pc:sldMk cId="566997565" sldId="260"/>
            <ac:spMk id="12" creationId="{72B58BE5-96F9-7491-69B4-16678CD64345}"/>
          </ac:spMkLst>
        </pc:spChg>
        <pc:spChg chg="add del mod ord">
          <ac:chgData name="Gail E. Boliver" userId="17ed30b8-a890-4e8b-ae9f-a9863b07e33c" providerId="ADAL" clId="{09C8AC15-7690-41C0-B625-A299B0976437}" dt="2023-07-12T20:15:21.018" v="4677" actId="700"/>
          <ac:spMkLst>
            <pc:docMk/>
            <pc:sldMk cId="566997565" sldId="260"/>
            <ac:spMk id="13" creationId="{3A239B13-5372-7353-C71F-0F67C31712FA}"/>
          </ac:spMkLst>
        </pc:spChg>
        <pc:spChg chg="add del mod ord">
          <ac:chgData name="Gail E. Boliver" userId="17ed30b8-a890-4e8b-ae9f-a9863b07e33c" providerId="ADAL" clId="{09C8AC15-7690-41C0-B625-A299B0976437}" dt="2023-07-12T20:15:21.018" v="4677" actId="700"/>
          <ac:spMkLst>
            <pc:docMk/>
            <pc:sldMk cId="566997565" sldId="260"/>
            <ac:spMk id="14" creationId="{337BD5C3-C19B-A969-70C5-29D9844FF076}"/>
          </ac:spMkLst>
        </pc:spChg>
        <pc:spChg chg="add del mod ord">
          <ac:chgData name="Gail E. Boliver" userId="17ed30b8-a890-4e8b-ae9f-a9863b07e33c" providerId="ADAL" clId="{09C8AC15-7690-41C0-B625-A299B0976437}" dt="2023-07-12T20:15:21.018" v="4677" actId="700"/>
          <ac:spMkLst>
            <pc:docMk/>
            <pc:sldMk cId="566997565" sldId="260"/>
            <ac:spMk id="15" creationId="{68CF5870-1CF6-FBF5-DB1E-9AEDA7F81A19}"/>
          </ac:spMkLst>
        </pc:spChg>
        <pc:spChg chg="add del mod ord">
          <ac:chgData name="Gail E. Boliver" userId="17ed30b8-a890-4e8b-ae9f-a9863b07e33c" providerId="ADAL" clId="{09C8AC15-7690-41C0-B625-A299B0976437}" dt="2023-07-12T20:15:21.018" v="4677" actId="700"/>
          <ac:spMkLst>
            <pc:docMk/>
            <pc:sldMk cId="566997565" sldId="260"/>
            <ac:spMk id="16" creationId="{3C3C9A15-9698-D4EE-3BE4-ADF6B1F0E529}"/>
          </ac:spMkLst>
        </pc:spChg>
        <pc:spChg chg="add del mod ord">
          <ac:chgData name="Gail E. Boliver" userId="17ed30b8-a890-4e8b-ae9f-a9863b07e33c" providerId="ADAL" clId="{09C8AC15-7690-41C0-B625-A299B0976437}" dt="2023-07-12T20:15:21.018" v="4677" actId="700"/>
          <ac:spMkLst>
            <pc:docMk/>
            <pc:sldMk cId="566997565" sldId="260"/>
            <ac:spMk id="17" creationId="{CAAEBADD-9A11-E57A-751D-1C59EF7D5B77}"/>
          </ac:spMkLst>
        </pc:spChg>
        <pc:spChg chg="add del mod ord">
          <ac:chgData name="Gail E. Boliver" userId="17ed30b8-a890-4e8b-ae9f-a9863b07e33c" providerId="ADAL" clId="{09C8AC15-7690-41C0-B625-A299B0976437}" dt="2023-07-12T20:15:55.088" v="4679" actId="478"/>
          <ac:spMkLst>
            <pc:docMk/>
            <pc:sldMk cId="566997565" sldId="260"/>
            <ac:spMk id="18" creationId="{EFD84198-65FC-CE83-67A1-C601BF2D77B9}"/>
          </ac:spMkLst>
        </pc:spChg>
        <pc:spChg chg="add del mod ord">
          <ac:chgData name="Gail E. Boliver" userId="17ed30b8-a890-4e8b-ae9f-a9863b07e33c" providerId="ADAL" clId="{09C8AC15-7690-41C0-B625-A299B0976437}" dt="2023-07-12T20:16:30.178" v="4680" actId="700"/>
          <ac:spMkLst>
            <pc:docMk/>
            <pc:sldMk cId="566997565" sldId="260"/>
            <ac:spMk id="19" creationId="{0AA784E7-B826-4D73-5885-BFDF4E5E7755}"/>
          </ac:spMkLst>
        </pc:spChg>
        <pc:spChg chg="add del mod ord">
          <ac:chgData name="Gail E. Boliver" userId="17ed30b8-a890-4e8b-ae9f-a9863b07e33c" providerId="ADAL" clId="{09C8AC15-7690-41C0-B625-A299B0976437}" dt="2023-07-12T20:16:30.178" v="4680" actId="700"/>
          <ac:spMkLst>
            <pc:docMk/>
            <pc:sldMk cId="566997565" sldId="260"/>
            <ac:spMk id="20" creationId="{CAD513DD-952B-DADB-7369-1140F273D287}"/>
          </ac:spMkLst>
        </pc:spChg>
        <pc:spChg chg="add del mod ord">
          <ac:chgData name="Gail E. Boliver" userId="17ed30b8-a890-4e8b-ae9f-a9863b07e33c" providerId="ADAL" clId="{09C8AC15-7690-41C0-B625-A299B0976437}" dt="2023-07-12T20:16:30.178" v="4680" actId="700"/>
          <ac:spMkLst>
            <pc:docMk/>
            <pc:sldMk cId="566997565" sldId="260"/>
            <ac:spMk id="21" creationId="{CE8F41BC-965E-1BC9-22B5-D3BAE0ABFED6}"/>
          </ac:spMkLst>
        </pc:spChg>
        <pc:spChg chg="add del mod ord">
          <ac:chgData name="Gail E. Boliver" userId="17ed30b8-a890-4e8b-ae9f-a9863b07e33c" providerId="ADAL" clId="{09C8AC15-7690-41C0-B625-A299B0976437}" dt="2023-07-12T20:16:30.178" v="4680" actId="700"/>
          <ac:spMkLst>
            <pc:docMk/>
            <pc:sldMk cId="566997565" sldId="260"/>
            <ac:spMk id="22" creationId="{C77076BF-27C3-731A-6E67-7C763BF0D868}"/>
          </ac:spMkLst>
        </pc:spChg>
        <pc:spChg chg="add del mod ord">
          <ac:chgData name="Gail E. Boliver" userId="17ed30b8-a890-4e8b-ae9f-a9863b07e33c" providerId="ADAL" clId="{09C8AC15-7690-41C0-B625-A299B0976437}" dt="2023-07-12T20:16:30.178" v="4680" actId="700"/>
          <ac:spMkLst>
            <pc:docMk/>
            <pc:sldMk cId="566997565" sldId="260"/>
            <ac:spMk id="23" creationId="{C5A250D4-1493-7F82-0D74-B5D8AD2DDB9C}"/>
          </ac:spMkLst>
        </pc:spChg>
        <pc:spChg chg="add del mod ord">
          <ac:chgData name="Gail E. Boliver" userId="17ed30b8-a890-4e8b-ae9f-a9863b07e33c" providerId="ADAL" clId="{09C8AC15-7690-41C0-B625-A299B0976437}" dt="2023-07-12T20:16:30.178" v="4680" actId="700"/>
          <ac:spMkLst>
            <pc:docMk/>
            <pc:sldMk cId="566997565" sldId="260"/>
            <ac:spMk id="24" creationId="{D220CE3D-6C6C-D60D-9973-7E7BD6B709C8}"/>
          </ac:spMkLst>
        </pc:spChg>
        <pc:spChg chg="add del mod ord">
          <ac:chgData name="Gail E. Boliver" userId="17ed30b8-a890-4e8b-ae9f-a9863b07e33c" providerId="ADAL" clId="{09C8AC15-7690-41C0-B625-A299B0976437}" dt="2023-07-12T20:16:30.178" v="4680" actId="700"/>
          <ac:spMkLst>
            <pc:docMk/>
            <pc:sldMk cId="566997565" sldId="260"/>
            <ac:spMk id="25" creationId="{C1373C1D-50ED-8FDB-E4C3-2BAA4351859C}"/>
          </ac:spMkLst>
        </pc:spChg>
        <pc:spChg chg="add del mod ord">
          <ac:chgData name="Gail E. Boliver" userId="17ed30b8-a890-4e8b-ae9f-a9863b07e33c" providerId="ADAL" clId="{09C8AC15-7690-41C0-B625-A299B0976437}" dt="2023-07-12T20:16:30.178" v="4680" actId="700"/>
          <ac:spMkLst>
            <pc:docMk/>
            <pc:sldMk cId="566997565" sldId="260"/>
            <ac:spMk id="26" creationId="{C14B832B-E0FF-ABA8-447C-C8D52070C009}"/>
          </ac:spMkLst>
        </pc:spChg>
        <pc:spChg chg="add del mod ord">
          <ac:chgData name="Gail E. Boliver" userId="17ed30b8-a890-4e8b-ae9f-a9863b07e33c" providerId="ADAL" clId="{09C8AC15-7690-41C0-B625-A299B0976437}" dt="2023-07-12T20:16:30.178" v="4680" actId="700"/>
          <ac:spMkLst>
            <pc:docMk/>
            <pc:sldMk cId="566997565" sldId="260"/>
            <ac:spMk id="27" creationId="{7358D563-8967-4E4D-7D49-9190AC7C96A7}"/>
          </ac:spMkLst>
        </pc:spChg>
        <pc:spChg chg="add del mod ord">
          <ac:chgData name="Gail E. Boliver" userId="17ed30b8-a890-4e8b-ae9f-a9863b07e33c" providerId="ADAL" clId="{09C8AC15-7690-41C0-B625-A299B0976437}" dt="2023-07-12T20:16:30.178" v="4680" actId="700"/>
          <ac:spMkLst>
            <pc:docMk/>
            <pc:sldMk cId="566997565" sldId="260"/>
            <ac:spMk id="28" creationId="{4321EB00-3B1A-E7BB-9C63-9A780863E5AE}"/>
          </ac:spMkLst>
        </pc:spChg>
        <pc:spChg chg="add del mod ord">
          <ac:chgData name="Gail E. Boliver" userId="17ed30b8-a890-4e8b-ae9f-a9863b07e33c" providerId="ADAL" clId="{09C8AC15-7690-41C0-B625-A299B0976437}" dt="2023-07-12T20:16:30.178" v="4680" actId="700"/>
          <ac:spMkLst>
            <pc:docMk/>
            <pc:sldMk cId="566997565" sldId="260"/>
            <ac:spMk id="29" creationId="{263ECCE5-F6E7-ED1F-595A-40E4634BFAB9}"/>
          </ac:spMkLst>
        </pc:spChg>
        <pc:spChg chg="add del mod ord">
          <ac:chgData name="Gail E. Boliver" userId="17ed30b8-a890-4e8b-ae9f-a9863b07e33c" providerId="ADAL" clId="{09C8AC15-7690-41C0-B625-A299B0976437}" dt="2023-07-12T20:16:30.178" v="4680" actId="700"/>
          <ac:spMkLst>
            <pc:docMk/>
            <pc:sldMk cId="566997565" sldId="260"/>
            <ac:spMk id="30" creationId="{00F82E30-F6D7-0EF4-2B67-D0429DA34343}"/>
          </ac:spMkLst>
        </pc:spChg>
        <pc:spChg chg="add del mod ord">
          <ac:chgData name="Gail E. Boliver" userId="17ed30b8-a890-4e8b-ae9f-a9863b07e33c" providerId="ADAL" clId="{09C8AC15-7690-41C0-B625-A299B0976437}" dt="2023-07-12T20:16:30.178" v="4680" actId="700"/>
          <ac:spMkLst>
            <pc:docMk/>
            <pc:sldMk cId="566997565" sldId="260"/>
            <ac:spMk id="31" creationId="{3025BB85-4EA9-1866-32F0-7DABA7CB703C}"/>
          </ac:spMkLst>
        </pc:spChg>
        <pc:spChg chg="add del mod ord">
          <ac:chgData name="Gail E. Boliver" userId="17ed30b8-a890-4e8b-ae9f-a9863b07e33c" providerId="ADAL" clId="{09C8AC15-7690-41C0-B625-A299B0976437}" dt="2023-07-12T20:16:30.178" v="4680" actId="700"/>
          <ac:spMkLst>
            <pc:docMk/>
            <pc:sldMk cId="566997565" sldId="260"/>
            <ac:spMk id="32" creationId="{6FD95091-23E0-5FBD-E7E8-8BC64E81D8FC}"/>
          </ac:spMkLst>
        </pc:spChg>
        <pc:spChg chg="add del mod ord">
          <ac:chgData name="Gail E. Boliver" userId="17ed30b8-a890-4e8b-ae9f-a9863b07e33c" providerId="ADAL" clId="{09C8AC15-7690-41C0-B625-A299B0976437}" dt="2023-07-12T20:16:30.178" v="4680" actId="700"/>
          <ac:spMkLst>
            <pc:docMk/>
            <pc:sldMk cId="566997565" sldId="260"/>
            <ac:spMk id="33" creationId="{C6A57519-ECC7-33FC-E2CE-3F6193C3725D}"/>
          </ac:spMkLst>
        </pc:spChg>
        <pc:spChg chg="add del mod ord">
          <ac:chgData name="Gail E. Boliver" userId="17ed30b8-a890-4e8b-ae9f-a9863b07e33c" providerId="ADAL" clId="{09C8AC15-7690-41C0-B625-A299B0976437}" dt="2023-07-12T20:16:30.178" v="4680" actId="700"/>
          <ac:spMkLst>
            <pc:docMk/>
            <pc:sldMk cId="566997565" sldId="260"/>
            <ac:spMk id="34" creationId="{91FD8BE4-9AD0-46FD-CB17-D34004DB5ECE}"/>
          </ac:spMkLst>
        </pc:spChg>
        <pc:spChg chg="add del mod ord">
          <ac:chgData name="Gail E. Boliver" userId="17ed30b8-a890-4e8b-ae9f-a9863b07e33c" providerId="ADAL" clId="{09C8AC15-7690-41C0-B625-A299B0976437}" dt="2023-07-12T20:16:30.178" v="4680" actId="700"/>
          <ac:spMkLst>
            <pc:docMk/>
            <pc:sldMk cId="566997565" sldId="260"/>
            <ac:spMk id="35" creationId="{11346F6E-C15D-2C90-5515-643C455054AD}"/>
          </ac:spMkLst>
        </pc:spChg>
        <pc:spChg chg="add del mod ord">
          <ac:chgData name="Gail E. Boliver" userId="17ed30b8-a890-4e8b-ae9f-a9863b07e33c" providerId="ADAL" clId="{09C8AC15-7690-41C0-B625-A299B0976437}" dt="2023-07-12T20:16:30.178" v="4680" actId="700"/>
          <ac:spMkLst>
            <pc:docMk/>
            <pc:sldMk cId="566997565" sldId="260"/>
            <ac:spMk id="36" creationId="{CA03D4D8-1A8E-3041-9D29-592DA1ACFD50}"/>
          </ac:spMkLst>
        </pc:spChg>
        <pc:spChg chg="add del mod ord">
          <ac:chgData name="Gail E. Boliver" userId="17ed30b8-a890-4e8b-ae9f-a9863b07e33c" providerId="ADAL" clId="{09C8AC15-7690-41C0-B625-A299B0976437}" dt="2023-07-12T20:16:30.178" v="4680" actId="700"/>
          <ac:spMkLst>
            <pc:docMk/>
            <pc:sldMk cId="566997565" sldId="260"/>
            <ac:spMk id="37" creationId="{1641336D-A847-2939-E30F-C99D0BAF7719}"/>
          </ac:spMkLst>
        </pc:spChg>
        <pc:spChg chg="add del mod ord">
          <ac:chgData name="Gail E. Boliver" userId="17ed30b8-a890-4e8b-ae9f-a9863b07e33c" providerId="ADAL" clId="{09C8AC15-7690-41C0-B625-A299B0976437}" dt="2023-07-12T20:16:30.178" v="4680" actId="700"/>
          <ac:spMkLst>
            <pc:docMk/>
            <pc:sldMk cId="566997565" sldId="260"/>
            <ac:spMk id="38" creationId="{DF189675-0A3A-6126-87DD-228D29722F92}"/>
          </ac:spMkLst>
        </pc:spChg>
        <pc:spChg chg="add del mod ord">
          <ac:chgData name="Gail E. Boliver" userId="17ed30b8-a890-4e8b-ae9f-a9863b07e33c" providerId="ADAL" clId="{09C8AC15-7690-41C0-B625-A299B0976437}" dt="2023-07-12T20:16:30.178" v="4680" actId="700"/>
          <ac:spMkLst>
            <pc:docMk/>
            <pc:sldMk cId="566997565" sldId="260"/>
            <ac:spMk id="39" creationId="{71D2DB32-9563-BEBC-55CB-2A1FA0E0E5F9}"/>
          </ac:spMkLst>
        </pc:spChg>
        <pc:spChg chg="add del mod ord">
          <ac:chgData name="Gail E. Boliver" userId="17ed30b8-a890-4e8b-ae9f-a9863b07e33c" providerId="ADAL" clId="{09C8AC15-7690-41C0-B625-A299B0976437}" dt="2023-07-12T20:16:30.178" v="4680" actId="700"/>
          <ac:spMkLst>
            <pc:docMk/>
            <pc:sldMk cId="566997565" sldId="260"/>
            <ac:spMk id="40" creationId="{C410F751-CCA2-B00B-CFE4-28026386736F}"/>
          </ac:spMkLst>
        </pc:spChg>
        <pc:spChg chg="add del mod ord">
          <ac:chgData name="Gail E. Boliver" userId="17ed30b8-a890-4e8b-ae9f-a9863b07e33c" providerId="ADAL" clId="{09C8AC15-7690-41C0-B625-A299B0976437}" dt="2023-07-12T20:16:30.178" v="4680" actId="700"/>
          <ac:spMkLst>
            <pc:docMk/>
            <pc:sldMk cId="566997565" sldId="260"/>
            <ac:spMk id="41" creationId="{B00AA06A-4F90-3EE7-115A-CAF615C27A58}"/>
          </ac:spMkLst>
        </pc:spChg>
        <pc:spChg chg="add del mod ord">
          <ac:chgData name="Gail E. Boliver" userId="17ed30b8-a890-4e8b-ae9f-a9863b07e33c" providerId="ADAL" clId="{09C8AC15-7690-41C0-B625-A299B0976437}" dt="2023-07-12T20:20:21.031" v="4688" actId="700"/>
          <ac:spMkLst>
            <pc:docMk/>
            <pc:sldMk cId="566997565" sldId="260"/>
            <ac:spMk id="42" creationId="{F4CC248F-0B8F-E8D6-BE39-EB4A6F1371A7}"/>
          </ac:spMkLst>
        </pc:spChg>
        <pc:spChg chg="add del mod ord">
          <ac:chgData name="Gail E. Boliver" userId="17ed30b8-a890-4e8b-ae9f-a9863b07e33c" providerId="ADAL" clId="{09C8AC15-7690-41C0-B625-A299B0976437}" dt="2023-07-12T20:20:21.031" v="4688" actId="700"/>
          <ac:spMkLst>
            <pc:docMk/>
            <pc:sldMk cId="566997565" sldId="260"/>
            <ac:spMk id="43" creationId="{2C79A7FA-8A85-DCEC-F053-47068022D762}"/>
          </ac:spMkLst>
        </pc:spChg>
        <pc:spChg chg="add del mod ord">
          <ac:chgData name="Gail E. Boliver" userId="17ed30b8-a890-4e8b-ae9f-a9863b07e33c" providerId="ADAL" clId="{09C8AC15-7690-41C0-B625-A299B0976437}" dt="2023-07-12T20:20:21.031" v="4688" actId="700"/>
          <ac:spMkLst>
            <pc:docMk/>
            <pc:sldMk cId="566997565" sldId="260"/>
            <ac:spMk id="44" creationId="{8351D974-AD49-E751-CEEE-5693E28AFAB4}"/>
          </ac:spMkLst>
        </pc:spChg>
        <pc:spChg chg="add del mod ord">
          <ac:chgData name="Gail E. Boliver" userId="17ed30b8-a890-4e8b-ae9f-a9863b07e33c" providerId="ADAL" clId="{09C8AC15-7690-41C0-B625-A299B0976437}" dt="2023-07-12T20:20:21.031" v="4688" actId="700"/>
          <ac:spMkLst>
            <pc:docMk/>
            <pc:sldMk cId="566997565" sldId="260"/>
            <ac:spMk id="45" creationId="{FD3A5E7E-8C11-8B9E-BBEC-30C1A31047DC}"/>
          </ac:spMkLst>
        </pc:spChg>
        <pc:spChg chg="add del mod ord">
          <ac:chgData name="Gail E. Boliver" userId="17ed30b8-a890-4e8b-ae9f-a9863b07e33c" providerId="ADAL" clId="{09C8AC15-7690-41C0-B625-A299B0976437}" dt="2023-07-12T20:20:21.031" v="4688" actId="700"/>
          <ac:spMkLst>
            <pc:docMk/>
            <pc:sldMk cId="566997565" sldId="260"/>
            <ac:spMk id="46" creationId="{DA9ED4A4-AFC2-4B50-344C-DB1CA00C75D6}"/>
          </ac:spMkLst>
        </pc:spChg>
        <pc:spChg chg="add del mod ord">
          <ac:chgData name="Gail E. Boliver" userId="17ed30b8-a890-4e8b-ae9f-a9863b07e33c" providerId="ADAL" clId="{09C8AC15-7690-41C0-B625-A299B0976437}" dt="2023-07-12T20:20:21.031" v="4688" actId="700"/>
          <ac:spMkLst>
            <pc:docMk/>
            <pc:sldMk cId="566997565" sldId="260"/>
            <ac:spMk id="47" creationId="{3906CD70-13E7-7CD8-198A-48EE2DB27857}"/>
          </ac:spMkLst>
        </pc:spChg>
        <pc:spChg chg="add del mod ord">
          <ac:chgData name="Gail E. Boliver" userId="17ed30b8-a890-4e8b-ae9f-a9863b07e33c" providerId="ADAL" clId="{09C8AC15-7690-41C0-B625-A299B0976437}" dt="2023-07-12T20:19:49.770" v="4686" actId="478"/>
          <ac:spMkLst>
            <pc:docMk/>
            <pc:sldMk cId="566997565" sldId="260"/>
            <ac:spMk id="48" creationId="{361D290A-6F83-4BF3-8F3A-E0B48FEBBFA4}"/>
          </ac:spMkLst>
        </pc:spChg>
        <pc:spChg chg="add del mod">
          <ac:chgData name="Gail E. Boliver" userId="17ed30b8-a890-4e8b-ae9f-a9863b07e33c" providerId="ADAL" clId="{09C8AC15-7690-41C0-B625-A299B0976437}" dt="2023-07-12T20:20:38.255" v="4690" actId="26606"/>
          <ac:spMkLst>
            <pc:docMk/>
            <pc:sldMk cId="566997565" sldId="260"/>
            <ac:spMk id="49" creationId="{4D51CB0F-BC93-877C-3767-3D0452CA054E}"/>
          </ac:spMkLst>
        </pc:spChg>
        <pc:spChg chg="add del mod">
          <ac:chgData name="Gail E. Boliver" userId="17ed30b8-a890-4e8b-ae9f-a9863b07e33c" providerId="ADAL" clId="{09C8AC15-7690-41C0-B625-A299B0976437}" dt="2023-07-12T20:20:38.255" v="4690" actId="26606"/>
          <ac:spMkLst>
            <pc:docMk/>
            <pc:sldMk cId="566997565" sldId="260"/>
            <ac:spMk id="50" creationId="{DB596004-0381-2FBE-DCB6-B093C0969E51}"/>
          </ac:spMkLst>
        </pc:spChg>
        <pc:spChg chg="add del mod">
          <ac:chgData name="Gail E. Boliver" userId="17ed30b8-a890-4e8b-ae9f-a9863b07e33c" providerId="ADAL" clId="{09C8AC15-7690-41C0-B625-A299B0976437}" dt="2023-07-12T20:20:38.255" v="4690" actId="26606"/>
          <ac:spMkLst>
            <pc:docMk/>
            <pc:sldMk cId="566997565" sldId="260"/>
            <ac:spMk id="51" creationId="{221A2E7A-33BE-256B-4116-A5CA7A890E3F}"/>
          </ac:spMkLst>
        </pc:spChg>
        <pc:spChg chg="add mod">
          <ac:chgData name="Gail E. Boliver" userId="17ed30b8-a890-4e8b-ae9f-a9863b07e33c" providerId="ADAL" clId="{09C8AC15-7690-41C0-B625-A299B0976437}" dt="2023-07-13T18:38:32.345" v="5981" actId="14100"/>
          <ac:spMkLst>
            <pc:docMk/>
            <pc:sldMk cId="566997565" sldId="260"/>
            <ac:spMk id="53" creationId="{18CEFE19-7175-7044-5D40-A3A9616C7A1F}"/>
          </ac:spMkLst>
        </pc:spChg>
        <pc:spChg chg="add del mod">
          <ac:chgData name="Gail E. Boliver" userId="17ed30b8-a890-4e8b-ae9f-a9863b07e33c" providerId="ADAL" clId="{09C8AC15-7690-41C0-B625-A299B0976437}" dt="2023-07-12T20:56:43.616" v="5315" actId="478"/>
          <ac:spMkLst>
            <pc:docMk/>
            <pc:sldMk cId="566997565" sldId="260"/>
            <ac:spMk id="54" creationId="{101DDB32-76D3-0436-A09E-C85183CAAAB9}"/>
          </ac:spMkLst>
        </pc:spChg>
        <pc:spChg chg="add del mod">
          <ac:chgData name="Gail E. Boliver" userId="17ed30b8-a890-4e8b-ae9f-a9863b07e33c" providerId="ADAL" clId="{09C8AC15-7690-41C0-B625-A299B0976437}" dt="2023-07-12T20:56:41.980" v="5314" actId="478"/>
          <ac:spMkLst>
            <pc:docMk/>
            <pc:sldMk cId="566997565" sldId="260"/>
            <ac:spMk id="55" creationId="{56F5B016-E3D4-9C75-4EFB-8119EC5D0B0F}"/>
          </ac:spMkLst>
        </pc:spChg>
        <pc:graphicFrameChg chg="del mod ord modGraphic">
          <ac:chgData name="Gail E. Boliver" userId="17ed30b8-a890-4e8b-ae9f-a9863b07e33c" providerId="ADAL" clId="{09C8AC15-7690-41C0-B625-A299B0976437}" dt="2023-07-12T20:12:45.729" v="4637" actId="478"/>
          <ac:graphicFrameMkLst>
            <pc:docMk/>
            <pc:sldMk cId="566997565" sldId="260"/>
            <ac:graphicFrameMk id="9" creationId="{4FEE1642-B122-4C8C-812B-30F133EF6C27}"/>
          </ac:graphicFrameMkLst>
        </pc:graphicFrameChg>
      </pc:sldChg>
      <pc:sldChg chg="addSp delSp modSp mod ord modAnim">
        <pc:chgData name="Gail E. Boliver" userId="17ed30b8-a890-4e8b-ae9f-a9863b07e33c" providerId="ADAL" clId="{09C8AC15-7690-41C0-B625-A299B0976437}" dt="2023-07-21T14:47:28.479" v="6877"/>
        <pc:sldMkLst>
          <pc:docMk/>
          <pc:sldMk cId="1593920805" sldId="262"/>
        </pc:sldMkLst>
        <pc:spChg chg="mod">
          <ac:chgData name="Gail E. Boliver" userId="17ed30b8-a890-4e8b-ae9f-a9863b07e33c" providerId="ADAL" clId="{09C8AC15-7690-41C0-B625-A299B0976437}" dt="2023-07-13T19:24:10.513" v="6013" actId="14100"/>
          <ac:spMkLst>
            <pc:docMk/>
            <pc:sldMk cId="1593920805" sldId="262"/>
            <ac:spMk id="2" creationId="{75031FE9-9059-4FE8-B4AC-9771F23A1B89}"/>
          </ac:spMkLst>
        </pc:spChg>
        <pc:spChg chg="del">
          <ac:chgData name="Gail E. Boliver" userId="17ed30b8-a890-4e8b-ae9f-a9863b07e33c" providerId="ADAL" clId="{09C8AC15-7690-41C0-B625-A299B0976437}" dt="2023-07-10T15:51:37.424" v="1048" actId="478"/>
          <ac:spMkLst>
            <pc:docMk/>
            <pc:sldMk cId="1593920805" sldId="262"/>
            <ac:spMk id="3" creationId="{D4A2EB3F-4D60-451F-8F45-7D6654D2FCD9}"/>
          </ac:spMkLst>
        </pc:spChg>
        <pc:spChg chg="del">
          <ac:chgData name="Gail E. Boliver" userId="17ed30b8-a890-4e8b-ae9f-a9863b07e33c" providerId="ADAL" clId="{09C8AC15-7690-41C0-B625-A299B0976437}" dt="2023-07-10T15:57:43.070" v="1168" actId="478"/>
          <ac:spMkLst>
            <pc:docMk/>
            <pc:sldMk cId="1593920805" sldId="262"/>
            <ac:spMk id="4" creationId="{64CDF2CB-D253-426E-B44A-B095AC439248}"/>
          </ac:spMkLst>
        </pc:spChg>
        <pc:spChg chg="del">
          <ac:chgData name="Gail E. Boliver" userId="17ed30b8-a890-4e8b-ae9f-a9863b07e33c" providerId="ADAL" clId="{09C8AC15-7690-41C0-B625-A299B0976437}" dt="2023-07-10T15:57:40.104" v="1167" actId="478"/>
          <ac:spMkLst>
            <pc:docMk/>
            <pc:sldMk cId="1593920805" sldId="262"/>
            <ac:spMk id="5" creationId="{E524A206-FA1A-4C14-B6FB-CD12350EE3DF}"/>
          </ac:spMkLst>
        </pc:spChg>
        <pc:spChg chg="add del mod">
          <ac:chgData name="Gail E. Boliver" userId="17ed30b8-a890-4e8b-ae9f-a9863b07e33c" providerId="ADAL" clId="{09C8AC15-7690-41C0-B625-A299B0976437}" dt="2023-07-10T15:57:03.641" v="1157" actId="478"/>
          <ac:spMkLst>
            <pc:docMk/>
            <pc:sldMk cId="1593920805" sldId="262"/>
            <ac:spMk id="7" creationId="{59935D3E-908C-CAC0-6227-E462D4EE71FF}"/>
          </ac:spMkLst>
        </pc:spChg>
        <pc:spChg chg="add del mod">
          <ac:chgData name="Gail E. Boliver" userId="17ed30b8-a890-4e8b-ae9f-a9863b07e33c" providerId="ADAL" clId="{09C8AC15-7690-41C0-B625-A299B0976437}" dt="2023-07-10T15:51:59.750" v="1050" actId="478"/>
          <ac:spMkLst>
            <pc:docMk/>
            <pc:sldMk cId="1593920805" sldId="262"/>
            <ac:spMk id="9" creationId="{F8017A08-A067-DB3D-DA1F-C8D10EC2BC4D}"/>
          </ac:spMkLst>
        </pc:spChg>
        <pc:spChg chg="add del mod">
          <ac:chgData name="Gail E. Boliver" userId="17ed30b8-a890-4e8b-ae9f-a9863b07e33c" providerId="ADAL" clId="{09C8AC15-7690-41C0-B625-A299B0976437}" dt="2023-07-10T15:55:19.210" v="1103" actId="478"/>
          <ac:spMkLst>
            <pc:docMk/>
            <pc:sldMk cId="1593920805" sldId="262"/>
            <ac:spMk id="11" creationId="{41CC17DE-54A2-6FA6-7551-9CB8A8C5BF81}"/>
          </ac:spMkLst>
        </pc:spChg>
        <pc:spChg chg="add del mod">
          <ac:chgData name="Gail E. Boliver" userId="17ed30b8-a890-4e8b-ae9f-a9863b07e33c" providerId="ADAL" clId="{09C8AC15-7690-41C0-B625-A299B0976437}" dt="2023-07-10T15:55:23.336" v="1105" actId="478"/>
          <ac:spMkLst>
            <pc:docMk/>
            <pc:sldMk cId="1593920805" sldId="262"/>
            <ac:spMk id="13" creationId="{7CA2C047-1C14-4B3A-2171-D51BED0D9B91}"/>
          </ac:spMkLst>
        </pc:spChg>
        <pc:spChg chg="add del mod">
          <ac:chgData name="Gail E. Boliver" userId="17ed30b8-a890-4e8b-ae9f-a9863b07e33c" providerId="ADAL" clId="{09C8AC15-7690-41C0-B625-A299B0976437}" dt="2023-07-10T16:00:57.402" v="1265" actId="478"/>
          <ac:spMkLst>
            <pc:docMk/>
            <pc:sldMk cId="1593920805" sldId="262"/>
            <ac:spMk id="15" creationId="{1D91AC87-E7DD-5A8D-FA40-09D2F49FE770}"/>
          </ac:spMkLst>
        </pc:spChg>
        <pc:spChg chg="add del mod">
          <ac:chgData name="Gail E. Boliver" userId="17ed30b8-a890-4e8b-ae9f-a9863b07e33c" providerId="ADAL" clId="{09C8AC15-7690-41C0-B625-A299B0976437}" dt="2023-07-10T15:55:32.365" v="1109" actId="478"/>
          <ac:spMkLst>
            <pc:docMk/>
            <pc:sldMk cId="1593920805" sldId="262"/>
            <ac:spMk id="17" creationId="{65CD14C9-51BF-4DCF-A24C-E43EF859C3FC}"/>
          </ac:spMkLst>
        </pc:spChg>
        <pc:spChg chg="add del mod">
          <ac:chgData name="Gail E. Boliver" userId="17ed30b8-a890-4e8b-ae9f-a9863b07e33c" providerId="ADAL" clId="{09C8AC15-7690-41C0-B625-A299B0976437}" dt="2023-07-10T15:55:35.593" v="1111" actId="478"/>
          <ac:spMkLst>
            <pc:docMk/>
            <pc:sldMk cId="1593920805" sldId="262"/>
            <ac:spMk id="19" creationId="{73CB7AD1-FBB6-08D3-0A40-A67CF218CDAD}"/>
          </ac:spMkLst>
        </pc:spChg>
        <pc:spChg chg="del">
          <ac:chgData name="Gail E. Boliver" userId="17ed30b8-a890-4e8b-ae9f-a9863b07e33c" providerId="ADAL" clId="{09C8AC15-7690-41C0-B625-A299B0976437}" dt="2023-07-10T15:55:24.805" v="1106" actId="478"/>
          <ac:spMkLst>
            <pc:docMk/>
            <pc:sldMk cId="1593920805" sldId="262"/>
            <ac:spMk id="65" creationId="{3965A28E-5CC3-459C-83AA-167F9F4CE00C}"/>
          </ac:spMkLst>
        </pc:spChg>
        <pc:spChg chg="mod">
          <ac:chgData name="Gail E. Boliver" userId="17ed30b8-a890-4e8b-ae9f-a9863b07e33c" providerId="ADAL" clId="{09C8AC15-7690-41C0-B625-A299B0976437}" dt="2023-07-10T16:01:32.300" v="1274" actId="207"/>
          <ac:spMkLst>
            <pc:docMk/>
            <pc:sldMk cId="1593920805" sldId="262"/>
            <ac:spMk id="66" creationId="{2803ED57-1A43-46A8-BC98-811CA2CD7EE3}"/>
          </ac:spMkLst>
        </pc:spChg>
        <pc:spChg chg="del">
          <ac:chgData name="Gail E. Boliver" userId="17ed30b8-a890-4e8b-ae9f-a9863b07e33c" providerId="ADAL" clId="{09C8AC15-7690-41C0-B625-A299B0976437}" dt="2023-07-10T15:55:21.503" v="1104" actId="478"/>
          <ac:spMkLst>
            <pc:docMk/>
            <pc:sldMk cId="1593920805" sldId="262"/>
            <ac:spMk id="67" creationId="{5DD7E283-D713-4AC9-9B8C-608BBA10A820}"/>
          </ac:spMkLst>
        </pc:spChg>
        <pc:spChg chg="del">
          <ac:chgData name="Gail E. Boliver" userId="17ed30b8-a890-4e8b-ae9f-a9863b07e33c" providerId="ADAL" clId="{09C8AC15-7690-41C0-B625-A299B0976437}" dt="2023-07-10T15:55:16.094" v="1102" actId="478"/>
          <ac:spMkLst>
            <pc:docMk/>
            <pc:sldMk cId="1593920805" sldId="262"/>
            <ac:spMk id="68" creationId="{C5A9125A-B202-417F-B5CA-681093F8A950}"/>
          </ac:spMkLst>
        </pc:spChg>
        <pc:spChg chg="del">
          <ac:chgData name="Gail E. Boliver" userId="17ed30b8-a890-4e8b-ae9f-a9863b07e33c" providerId="ADAL" clId="{09C8AC15-7690-41C0-B625-A299B0976437}" dt="2023-07-10T15:55:34.620" v="1110" actId="478"/>
          <ac:spMkLst>
            <pc:docMk/>
            <pc:sldMk cId="1593920805" sldId="262"/>
            <ac:spMk id="69" creationId="{E79D8DDE-4530-4049-9A8C-A811A2C5D18A}"/>
          </ac:spMkLst>
        </pc:spChg>
        <pc:spChg chg="del mod">
          <ac:chgData name="Gail E. Boliver" userId="17ed30b8-a890-4e8b-ae9f-a9863b07e33c" providerId="ADAL" clId="{09C8AC15-7690-41C0-B625-A299B0976437}" dt="2023-07-10T15:55:14.067" v="1101" actId="478"/>
          <ac:spMkLst>
            <pc:docMk/>
            <pc:sldMk cId="1593920805" sldId="262"/>
            <ac:spMk id="70" creationId="{C0199418-7058-49B4-86EA-CE4B3CCD4F32}"/>
          </ac:spMkLst>
        </pc:spChg>
        <pc:spChg chg="del">
          <ac:chgData name="Gail E. Boliver" userId="17ed30b8-a890-4e8b-ae9f-a9863b07e33c" providerId="ADAL" clId="{09C8AC15-7690-41C0-B625-A299B0976437}" dt="2023-07-10T15:55:30.494" v="1108" actId="478"/>
          <ac:spMkLst>
            <pc:docMk/>
            <pc:sldMk cId="1593920805" sldId="262"/>
            <ac:spMk id="71" creationId="{8B815D0D-0225-4E87-A49A-44A085054872}"/>
          </ac:spMkLst>
        </pc:spChg>
      </pc:sldChg>
      <pc:sldChg chg="addSp delSp modSp mod modClrScheme modAnim chgLayout">
        <pc:chgData name="Gail E. Boliver" userId="17ed30b8-a890-4e8b-ae9f-a9863b07e33c" providerId="ADAL" clId="{09C8AC15-7690-41C0-B625-A299B0976437}" dt="2023-07-14T18:42:38.295" v="6410"/>
        <pc:sldMkLst>
          <pc:docMk/>
          <pc:sldMk cId="627911590" sldId="263"/>
        </pc:sldMkLst>
        <pc:spChg chg="mod ord">
          <ac:chgData name="Gail E. Boliver" userId="17ed30b8-a890-4e8b-ae9f-a9863b07e33c" providerId="ADAL" clId="{09C8AC15-7690-41C0-B625-A299B0976437}" dt="2023-07-10T16:15:24.434" v="1790" actId="700"/>
          <ac:spMkLst>
            <pc:docMk/>
            <pc:sldMk cId="627911590" sldId="263"/>
            <ac:spMk id="2" creationId="{7291CFAB-A735-4A31-A51D-42FE1F5E94E0}"/>
          </ac:spMkLst>
        </pc:spChg>
        <pc:spChg chg="add mod">
          <ac:chgData name="Gail E. Boliver" userId="17ed30b8-a890-4e8b-ae9f-a9863b07e33c" providerId="ADAL" clId="{09C8AC15-7690-41C0-B625-A299B0976437}" dt="2023-07-11T18:11:10.447" v="2443" actId="1076"/>
          <ac:spMkLst>
            <pc:docMk/>
            <pc:sldMk cId="627911590" sldId="263"/>
            <ac:spMk id="3" creationId="{3120677F-2395-4594-887E-4682E93086AB}"/>
          </ac:spMkLst>
        </pc:spChg>
        <pc:spChg chg="del">
          <ac:chgData name="Gail E. Boliver" userId="17ed30b8-a890-4e8b-ae9f-a9863b07e33c" providerId="ADAL" clId="{09C8AC15-7690-41C0-B625-A299B0976437}" dt="2023-07-10T16:13:53.536" v="1763" actId="478"/>
          <ac:spMkLst>
            <pc:docMk/>
            <pc:sldMk cId="627911590" sldId="263"/>
            <ac:spMk id="3" creationId="{54E3FF72-DB34-4BB6-A010-93B275EE2740}"/>
          </ac:spMkLst>
        </pc:spChg>
        <pc:spChg chg="del mod ord">
          <ac:chgData name="Gail E. Boliver" userId="17ed30b8-a890-4e8b-ae9f-a9863b07e33c" providerId="ADAL" clId="{09C8AC15-7690-41C0-B625-A299B0976437}" dt="2023-07-10T16:15:57.862" v="1795" actId="478"/>
          <ac:spMkLst>
            <pc:docMk/>
            <pc:sldMk cId="627911590" sldId="263"/>
            <ac:spMk id="4" creationId="{8421587F-8DFD-4A31-9931-8A346A92D87A}"/>
          </ac:spMkLst>
        </pc:spChg>
        <pc:spChg chg="add mod">
          <ac:chgData name="Gail E. Boliver" userId="17ed30b8-a890-4e8b-ae9f-a9863b07e33c" providerId="ADAL" clId="{09C8AC15-7690-41C0-B625-A299B0976437}" dt="2023-07-11T18:10:09.762" v="2379" actId="1076"/>
          <ac:spMkLst>
            <pc:docMk/>
            <pc:sldMk cId="627911590" sldId="263"/>
            <ac:spMk id="4" creationId="{CB010CA2-0B3B-9BFA-1135-EC579BD2CDF8}"/>
          </ac:spMkLst>
        </pc:spChg>
        <pc:spChg chg="del">
          <ac:chgData name="Gail E. Boliver" userId="17ed30b8-a890-4e8b-ae9f-a9863b07e33c" providerId="ADAL" clId="{09C8AC15-7690-41C0-B625-A299B0976437}" dt="2023-07-10T16:13:55.985" v="1764" actId="478"/>
          <ac:spMkLst>
            <pc:docMk/>
            <pc:sldMk cId="627911590" sldId="263"/>
            <ac:spMk id="5" creationId="{8CA13291-3BED-433C-95D4-9FD6E2828B18}"/>
          </ac:spMkLst>
        </pc:spChg>
        <pc:spChg chg="mod ord">
          <ac:chgData name="Gail E. Boliver" userId="17ed30b8-a890-4e8b-ae9f-a9863b07e33c" providerId="ADAL" clId="{09C8AC15-7690-41C0-B625-A299B0976437}" dt="2023-07-10T16:15:24.434" v="1790" actId="700"/>
          <ac:spMkLst>
            <pc:docMk/>
            <pc:sldMk cId="627911590" sldId="263"/>
            <ac:spMk id="6" creationId="{221F794A-4793-4DB0-91FD-E5B132FC1634}"/>
          </ac:spMkLst>
        </pc:spChg>
        <pc:spChg chg="add del mod">
          <ac:chgData name="Gail E. Boliver" userId="17ed30b8-a890-4e8b-ae9f-a9863b07e33c" providerId="ADAL" clId="{09C8AC15-7690-41C0-B625-A299B0976437}" dt="2023-07-10T16:15:48.829" v="1792" actId="478"/>
          <ac:spMkLst>
            <pc:docMk/>
            <pc:sldMk cId="627911590" sldId="263"/>
            <ac:spMk id="8" creationId="{0EEA2161-1BF5-6A73-CBCD-A76F0A81685F}"/>
          </ac:spMkLst>
        </pc:spChg>
        <pc:spChg chg="add del mod">
          <ac:chgData name="Gail E. Boliver" userId="17ed30b8-a890-4e8b-ae9f-a9863b07e33c" providerId="ADAL" clId="{09C8AC15-7690-41C0-B625-A299B0976437}" dt="2023-07-10T16:28:41.476" v="1809" actId="478"/>
          <ac:spMkLst>
            <pc:docMk/>
            <pc:sldMk cId="627911590" sldId="263"/>
            <ac:spMk id="10" creationId="{0BD74CE5-9D4B-B6E3-470C-18B295BEA9F5}"/>
          </ac:spMkLst>
        </pc:spChg>
        <pc:spChg chg="add del mod">
          <ac:chgData name="Gail E. Boliver" userId="17ed30b8-a890-4e8b-ae9f-a9863b07e33c" providerId="ADAL" clId="{09C8AC15-7690-41C0-B625-A299B0976437}" dt="2023-07-10T16:16:02.188" v="1797" actId="478"/>
          <ac:spMkLst>
            <pc:docMk/>
            <pc:sldMk cId="627911590" sldId="263"/>
            <ac:spMk id="12" creationId="{6D45653D-E71A-74E8-62F5-403B610C749A}"/>
          </ac:spMkLst>
        </pc:spChg>
        <pc:spChg chg="add del mod">
          <ac:chgData name="Gail E. Boliver" userId="17ed30b8-a890-4e8b-ae9f-a9863b07e33c" providerId="ADAL" clId="{09C8AC15-7690-41C0-B625-A299B0976437}" dt="2023-07-10T16:16:03.649" v="1798" actId="478"/>
          <ac:spMkLst>
            <pc:docMk/>
            <pc:sldMk cId="627911590" sldId="263"/>
            <ac:spMk id="14" creationId="{C56A4961-670B-F15B-9F80-25B43837C286}"/>
          </ac:spMkLst>
        </pc:spChg>
        <pc:spChg chg="add del mod">
          <ac:chgData name="Gail E. Boliver" userId="17ed30b8-a890-4e8b-ae9f-a9863b07e33c" providerId="ADAL" clId="{09C8AC15-7690-41C0-B625-A299B0976437}" dt="2023-07-10T16:28:45.937" v="1810" actId="478"/>
          <ac:spMkLst>
            <pc:docMk/>
            <pc:sldMk cId="627911590" sldId="263"/>
            <ac:spMk id="16" creationId="{F7D056BD-90DB-2728-84A5-B330BD334058}"/>
          </ac:spMkLst>
        </pc:spChg>
        <pc:spChg chg="add del mod">
          <ac:chgData name="Gail E. Boliver" userId="17ed30b8-a890-4e8b-ae9f-a9863b07e33c" providerId="ADAL" clId="{09C8AC15-7690-41C0-B625-A299B0976437}" dt="2023-07-10T16:28:53.305" v="1812" actId="478"/>
          <ac:spMkLst>
            <pc:docMk/>
            <pc:sldMk cId="627911590" sldId="263"/>
            <ac:spMk id="18" creationId="{0B8CC258-3643-62EF-C0E9-B1F7D1F75A4D}"/>
          </ac:spMkLst>
        </pc:spChg>
        <pc:spChg chg="add mod">
          <ac:chgData name="Gail E. Boliver" userId="17ed30b8-a890-4e8b-ae9f-a9863b07e33c" providerId="ADAL" clId="{09C8AC15-7690-41C0-B625-A299B0976437}" dt="2023-07-11T17:01:23.896" v="2360" actId="207"/>
          <ac:spMkLst>
            <pc:docMk/>
            <pc:sldMk cId="627911590" sldId="263"/>
            <ac:spMk id="20" creationId="{FBA6E638-6196-1FC5-1BE1-009161D871CA}"/>
          </ac:spMkLst>
        </pc:spChg>
        <pc:spChg chg="del mod ord">
          <ac:chgData name="Gail E. Boliver" userId="17ed30b8-a890-4e8b-ae9f-a9863b07e33c" providerId="ADAL" clId="{09C8AC15-7690-41C0-B625-A299B0976437}" dt="2023-07-10T16:15:59.728" v="1796" actId="478"/>
          <ac:spMkLst>
            <pc:docMk/>
            <pc:sldMk cId="627911590" sldId="263"/>
            <ac:spMk id="22" creationId="{90EE4EC2-315F-4BCE-91FD-64A3D3AF94D2}"/>
          </ac:spMkLst>
        </pc:spChg>
        <pc:spChg chg="del mod ord">
          <ac:chgData name="Gail E. Boliver" userId="17ed30b8-a890-4e8b-ae9f-a9863b07e33c" providerId="ADAL" clId="{09C8AC15-7690-41C0-B625-A299B0976437}" dt="2023-07-10T16:15:46.814" v="1791" actId="478"/>
          <ac:spMkLst>
            <pc:docMk/>
            <pc:sldMk cId="627911590" sldId="263"/>
            <ac:spMk id="23" creationId="{41BDD77E-A892-4E87-9B6D-EF78B0038A44}"/>
          </ac:spMkLst>
        </pc:spChg>
        <pc:spChg chg="del mod ord">
          <ac:chgData name="Gail E. Boliver" userId="17ed30b8-a890-4e8b-ae9f-a9863b07e33c" providerId="ADAL" clId="{09C8AC15-7690-41C0-B625-A299B0976437}" dt="2023-07-10T16:15:51.149" v="1793" actId="478"/>
          <ac:spMkLst>
            <pc:docMk/>
            <pc:sldMk cId="627911590" sldId="263"/>
            <ac:spMk id="24" creationId="{4F05CFBF-1A7F-4C99-9321-EF2EF7BEF771}"/>
          </ac:spMkLst>
        </pc:spChg>
        <pc:spChg chg="mod ord">
          <ac:chgData name="Gail E. Boliver" userId="17ed30b8-a890-4e8b-ae9f-a9863b07e33c" providerId="ADAL" clId="{09C8AC15-7690-41C0-B625-A299B0976437}" dt="2023-07-11T18:11:03.401" v="2442" actId="313"/>
          <ac:spMkLst>
            <pc:docMk/>
            <pc:sldMk cId="627911590" sldId="263"/>
            <ac:spMk id="25" creationId="{A8113FBA-9114-48D1-A189-9A1B7ABCF38A}"/>
          </ac:spMkLst>
        </pc:spChg>
        <pc:spChg chg="mod ord">
          <ac:chgData name="Gail E. Boliver" userId="17ed30b8-a890-4e8b-ae9f-a9863b07e33c" providerId="ADAL" clId="{09C8AC15-7690-41C0-B625-A299B0976437}" dt="2023-07-11T16:59:29.632" v="2319" actId="14100"/>
          <ac:spMkLst>
            <pc:docMk/>
            <pc:sldMk cId="627911590" sldId="263"/>
            <ac:spMk id="26" creationId="{E6AB6387-E6AE-46CB-8500-4F11FA6B44BA}"/>
          </ac:spMkLst>
        </pc:spChg>
        <pc:spChg chg="del mod ord">
          <ac:chgData name="Gail E. Boliver" userId="17ed30b8-a890-4e8b-ae9f-a9863b07e33c" providerId="ADAL" clId="{09C8AC15-7690-41C0-B625-A299B0976437}" dt="2023-07-10T16:50:59.990" v="1965" actId="478"/>
          <ac:spMkLst>
            <pc:docMk/>
            <pc:sldMk cId="627911590" sldId="263"/>
            <ac:spMk id="27" creationId="{8385ECC2-8A21-4825-96AB-97E7C4FB9A1A}"/>
          </ac:spMkLst>
        </pc:spChg>
        <pc:spChg chg="del mod ord">
          <ac:chgData name="Gail E. Boliver" userId="17ed30b8-a890-4e8b-ae9f-a9863b07e33c" providerId="ADAL" clId="{09C8AC15-7690-41C0-B625-A299B0976437}" dt="2023-07-10T16:28:51.667" v="1811" actId="478"/>
          <ac:spMkLst>
            <pc:docMk/>
            <pc:sldMk cId="627911590" sldId="263"/>
            <ac:spMk id="28" creationId="{9BB8B2E0-57A3-43A4-859A-28669F14F8FE}"/>
          </ac:spMkLst>
        </pc:spChg>
      </pc:sldChg>
      <pc:sldChg chg="addSp delSp modSp mod modAnim">
        <pc:chgData name="Gail E. Boliver" userId="17ed30b8-a890-4e8b-ae9f-a9863b07e33c" providerId="ADAL" clId="{09C8AC15-7690-41C0-B625-A299B0976437}" dt="2023-07-14T18:43:32.530" v="6419"/>
        <pc:sldMkLst>
          <pc:docMk/>
          <pc:sldMk cId="1346372204" sldId="264"/>
        </pc:sldMkLst>
        <pc:spChg chg="mod">
          <ac:chgData name="Gail E. Boliver" userId="17ed30b8-a890-4e8b-ae9f-a9863b07e33c" providerId="ADAL" clId="{09C8AC15-7690-41C0-B625-A299B0976437}" dt="2023-07-14T18:42:57.651" v="6411" actId="14100"/>
          <ac:spMkLst>
            <pc:docMk/>
            <pc:sldMk cId="1346372204" sldId="264"/>
            <ac:spMk id="2" creationId="{537E1C88-627C-4655-A4FB-0BB02EDB078A}"/>
          </ac:spMkLst>
        </pc:spChg>
        <pc:spChg chg="mod">
          <ac:chgData name="Gail E. Boliver" userId="17ed30b8-a890-4e8b-ae9f-a9863b07e33c" providerId="ADAL" clId="{09C8AC15-7690-41C0-B625-A299B0976437}" dt="2023-07-11T18:11:55.274" v="2445" actId="14100"/>
          <ac:spMkLst>
            <pc:docMk/>
            <pc:sldMk cId="1346372204" sldId="264"/>
            <ac:spMk id="3" creationId="{033634FE-ADF0-4BC3-A0A9-447EA9DD096B}"/>
          </ac:spMkLst>
        </pc:spChg>
        <pc:spChg chg="add del mod">
          <ac:chgData name="Gail E. Boliver" userId="17ed30b8-a890-4e8b-ae9f-a9863b07e33c" providerId="ADAL" clId="{09C8AC15-7690-41C0-B625-A299B0976437}" dt="2023-07-12T16:21:16.534" v="2452" actId="478"/>
          <ac:spMkLst>
            <pc:docMk/>
            <pc:sldMk cId="1346372204" sldId="264"/>
            <ac:spMk id="4" creationId="{07F263EC-7F3A-9F03-9BD3-11E05F451911}"/>
          </ac:spMkLst>
        </pc:spChg>
        <pc:spChg chg="del">
          <ac:chgData name="Gail E. Boliver" userId="17ed30b8-a890-4e8b-ae9f-a9863b07e33c" providerId="ADAL" clId="{09C8AC15-7690-41C0-B625-A299B0976437}" dt="2023-07-11T18:21:02.535" v="2449" actId="478"/>
          <ac:spMkLst>
            <pc:docMk/>
            <pc:sldMk cId="1346372204" sldId="264"/>
            <ac:spMk id="4" creationId="{BD0AD2EB-86EE-409B-A978-A2CA82E37880}"/>
          </ac:spMkLst>
        </pc:spChg>
        <pc:spChg chg="del">
          <ac:chgData name="Gail E. Boliver" userId="17ed30b8-a890-4e8b-ae9f-a9863b07e33c" providerId="ADAL" clId="{09C8AC15-7690-41C0-B625-A299B0976437}" dt="2023-07-11T18:21:00.141" v="2448" actId="478"/>
          <ac:spMkLst>
            <pc:docMk/>
            <pc:sldMk cId="1346372204" sldId="264"/>
            <ac:spMk id="5" creationId="{81531A96-6BD3-4FD2-9B51-3CBB43DADCC8}"/>
          </ac:spMkLst>
        </pc:spChg>
        <pc:spChg chg="add mod">
          <ac:chgData name="Gail E. Boliver" userId="17ed30b8-a890-4e8b-ae9f-a9863b07e33c" providerId="ADAL" clId="{09C8AC15-7690-41C0-B625-A299B0976437}" dt="2023-07-12T16:22:53.675" v="2497" actId="1076"/>
          <ac:spMkLst>
            <pc:docMk/>
            <pc:sldMk cId="1346372204" sldId="264"/>
            <ac:spMk id="5" creationId="{C68B3BE6-F621-F8CC-C31D-182DF713A587}"/>
          </ac:spMkLst>
        </pc:spChg>
        <pc:spChg chg="add mod">
          <ac:chgData name="Gail E. Boliver" userId="17ed30b8-a890-4e8b-ae9f-a9863b07e33c" providerId="ADAL" clId="{09C8AC15-7690-41C0-B625-A299B0976437}" dt="2023-07-12T20:33:16.168" v="5014" actId="207"/>
          <ac:spMkLst>
            <pc:docMk/>
            <pc:sldMk cId="1346372204" sldId="264"/>
            <ac:spMk id="7" creationId="{F07F04A8-CA1A-51DF-ED19-F0DFE9761625}"/>
          </ac:spMkLst>
        </pc:spChg>
      </pc:sldChg>
      <pc:sldChg chg="addSp delSp modSp mod modAnim">
        <pc:chgData name="Gail E. Boliver" userId="17ed30b8-a890-4e8b-ae9f-a9863b07e33c" providerId="ADAL" clId="{09C8AC15-7690-41C0-B625-A299B0976437}" dt="2023-07-17T19:44:19.995" v="6735"/>
        <pc:sldMkLst>
          <pc:docMk/>
          <pc:sldMk cId="4151694508" sldId="268"/>
        </pc:sldMkLst>
        <pc:spChg chg="add del mod">
          <ac:chgData name="Gail E. Boliver" userId="17ed30b8-a890-4e8b-ae9f-a9863b07e33c" providerId="ADAL" clId="{09C8AC15-7690-41C0-B625-A299B0976437}" dt="2023-07-12T19:41:58.953" v="4101" actId="478"/>
          <ac:spMkLst>
            <pc:docMk/>
            <pc:sldMk cId="4151694508" sldId="268"/>
            <ac:spMk id="3" creationId="{42B82A9C-2E64-D74E-92B0-E13CFBDDA691}"/>
          </ac:spMkLst>
        </pc:spChg>
        <pc:spChg chg="mod">
          <ac:chgData name="Gail E. Boliver" userId="17ed30b8-a890-4e8b-ae9f-a9863b07e33c" providerId="ADAL" clId="{09C8AC15-7690-41C0-B625-A299B0976437}" dt="2023-07-14T15:01:28.222" v="6346"/>
          <ac:spMkLst>
            <pc:docMk/>
            <pc:sldMk cId="4151694508" sldId="268"/>
            <ac:spMk id="4" creationId="{FAD2AE59-5630-4D5C-83A9-4CDEF4D7DCFB}"/>
          </ac:spMkLst>
        </pc:spChg>
        <pc:spChg chg="add del mod">
          <ac:chgData name="Gail E. Boliver" userId="17ed30b8-a890-4e8b-ae9f-a9863b07e33c" providerId="ADAL" clId="{09C8AC15-7690-41C0-B625-A299B0976437}" dt="2023-07-14T15:02:10.354" v="6351" actId="478"/>
          <ac:spMkLst>
            <pc:docMk/>
            <pc:sldMk cId="4151694508" sldId="268"/>
            <ac:spMk id="5" creationId="{31AC400F-C68B-27FA-7F23-C25ED75B0D5A}"/>
          </ac:spMkLst>
        </pc:spChg>
        <pc:spChg chg="del">
          <ac:chgData name="Gail E. Boliver" userId="17ed30b8-a890-4e8b-ae9f-a9863b07e33c" providerId="ADAL" clId="{09C8AC15-7690-41C0-B625-A299B0976437}" dt="2023-07-12T19:41:55.372" v="4100" actId="478"/>
          <ac:spMkLst>
            <pc:docMk/>
            <pc:sldMk cId="4151694508" sldId="268"/>
            <ac:spMk id="5" creationId="{F8657664-A458-4DDD-ACC2-1D87FCD6FCA9}"/>
          </ac:spMkLst>
        </pc:spChg>
        <pc:spChg chg="mod">
          <ac:chgData name="Gail E. Boliver" userId="17ed30b8-a890-4e8b-ae9f-a9863b07e33c" providerId="ADAL" clId="{09C8AC15-7690-41C0-B625-A299B0976437}" dt="2023-07-12T20:46:26.932" v="5087" actId="207"/>
          <ac:spMkLst>
            <pc:docMk/>
            <pc:sldMk cId="4151694508" sldId="268"/>
            <ac:spMk id="6" creationId="{5A6B31B0-7B84-475D-961F-09C0191F91A2}"/>
          </ac:spMkLst>
        </pc:spChg>
        <pc:spChg chg="del mod">
          <ac:chgData name="Gail E. Boliver" userId="17ed30b8-a890-4e8b-ae9f-a9863b07e33c" providerId="ADAL" clId="{09C8AC15-7690-41C0-B625-A299B0976437}" dt="2023-07-12T19:47:34.069" v="4168" actId="478"/>
          <ac:spMkLst>
            <pc:docMk/>
            <pc:sldMk cId="4151694508" sldId="268"/>
            <ac:spMk id="7" creationId="{578017FE-712E-4E95-B483-B700F1AA4B2A}"/>
          </ac:spMkLst>
        </pc:spChg>
        <pc:spChg chg="del">
          <ac:chgData name="Gail E. Boliver" userId="17ed30b8-a890-4e8b-ae9f-a9863b07e33c" providerId="ADAL" clId="{09C8AC15-7690-41C0-B625-A299B0976437}" dt="2023-07-12T19:42:01.758" v="4102" actId="478"/>
          <ac:spMkLst>
            <pc:docMk/>
            <pc:sldMk cId="4151694508" sldId="268"/>
            <ac:spMk id="8" creationId="{813F3455-E568-40C9-9F4D-8C89F4CD95F8}"/>
          </ac:spMkLst>
        </pc:spChg>
        <pc:spChg chg="add del mod">
          <ac:chgData name="Gail E. Boliver" userId="17ed30b8-a890-4e8b-ae9f-a9863b07e33c" providerId="ADAL" clId="{09C8AC15-7690-41C0-B625-A299B0976437}" dt="2023-07-12T19:42:05.068" v="4103" actId="478"/>
          <ac:spMkLst>
            <pc:docMk/>
            <pc:sldMk cId="4151694508" sldId="268"/>
            <ac:spMk id="10" creationId="{5CA2C7C0-45EB-C1BC-CEB7-86031B2B6FC3}"/>
          </ac:spMkLst>
        </pc:spChg>
        <pc:spChg chg="del">
          <ac:chgData name="Gail E. Boliver" userId="17ed30b8-a890-4e8b-ae9f-a9863b07e33c" providerId="ADAL" clId="{09C8AC15-7690-41C0-B625-A299B0976437}" dt="2023-07-12T19:35:59.564" v="4074" actId="478"/>
          <ac:spMkLst>
            <pc:docMk/>
            <pc:sldMk cId="4151694508" sldId="268"/>
            <ac:spMk id="23" creationId="{E3DFBE3A-6329-4424-BCE9-1661811C2296}"/>
          </ac:spMkLst>
        </pc:spChg>
        <pc:spChg chg="del">
          <ac:chgData name="Gail E. Boliver" userId="17ed30b8-a890-4e8b-ae9f-a9863b07e33c" providerId="ADAL" clId="{09C8AC15-7690-41C0-B625-A299B0976437}" dt="2023-07-12T19:36:01.604" v="4075" actId="478"/>
          <ac:spMkLst>
            <pc:docMk/>
            <pc:sldMk cId="4151694508" sldId="268"/>
            <ac:spMk id="24" creationId="{E8C12A0D-F4F0-42DA-9829-6FC870648BEB}"/>
          </ac:spMkLst>
        </pc:spChg>
        <pc:picChg chg="add del mod">
          <ac:chgData name="Gail E. Boliver" userId="17ed30b8-a890-4e8b-ae9f-a9863b07e33c" providerId="ADAL" clId="{09C8AC15-7690-41C0-B625-A299B0976437}" dt="2023-07-14T15:02:10.354" v="6351" actId="478"/>
          <ac:picMkLst>
            <pc:docMk/>
            <pc:sldMk cId="4151694508" sldId="268"/>
            <ac:picMk id="3" creationId="{92341F72-3670-3EF1-2B55-9A93FB04CE69}"/>
          </ac:picMkLst>
        </pc:picChg>
      </pc:sldChg>
      <pc:sldChg chg="addSp delSp modSp mod modClrScheme modAnim chgLayout">
        <pc:chgData name="Gail E. Boliver" userId="17ed30b8-a890-4e8b-ae9f-a9863b07e33c" providerId="ADAL" clId="{09C8AC15-7690-41C0-B625-A299B0976437}" dt="2023-07-26T16:12:29.469" v="7119" actId="1076"/>
        <pc:sldMkLst>
          <pc:docMk/>
          <pc:sldMk cId="460935096" sldId="271"/>
        </pc:sldMkLst>
        <pc:spChg chg="add del mod ord">
          <ac:chgData name="Gail E. Boliver" userId="17ed30b8-a890-4e8b-ae9f-a9863b07e33c" providerId="ADAL" clId="{09C8AC15-7690-41C0-B625-A299B0976437}" dt="2023-07-13T16:38:21.970" v="5554" actId="931"/>
          <ac:spMkLst>
            <pc:docMk/>
            <pc:sldMk cId="460935096" sldId="271"/>
            <ac:spMk id="2" creationId="{E7C8B5F8-DF35-194A-6483-36134596992C}"/>
          </ac:spMkLst>
        </pc:spChg>
        <pc:spChg chg="add del mod ord">
          <ac:chgData name="Gail E. Boliver" userId="17ed30b8-a890-4e8b-ae9f-a9863b07e33c" providerId="ADAL" clId="{09C8AC15-7690-41C0-B625-A299B0976437}" dt="2023-07-13T16:38:11.883" v="5553" actId="700"/>
          <ac:spMkLst>
            <pc:docMk/>
            <pc:sldMk cId="460935096" sldId="271"/>
            <ac:spMk id="3" creationId="{F1ABFF05-1F7E-E30B-D755-A8F2911E9CA3}"/>
          </ac:spMkLst>
        </pc:spChg>
        <pc:spChg chg="mod ord">
          <ac:chgData name="Gail E. Boliver" userId="17ed30b8-a890-4e8b-ae9f-a9863b07e33c" providerId="ADAL" clId="{09C8AC15-7690-41C0-B625-A299B0976437}" dt="2023-07-13T18:13:42.357" v="5919" actId="1076"/>
          <ac:spMkLst>
            <pc:docMk/>
            <pc:sldMk cId="460935096" sldId="271"/>
            <ac:spMk id="4" creationId="{971188AF-1B8F-40DD-90B1-DC0F52BA46BA}"/>
          </ac:spMkLst>
        </pc:spChg>
        <pc:spChg chg="add del mod">
          <ac:chgData name="Gail E. Boliver" userId="17ed30b8-a890-4e8b-ae9f-a9863b07e33c" providerId="ADAL" clId="{09C8AC15-7690-41C0-B625-A299B0976437}" dt="2023-07-12T20:10:43.423" v="4591" actId="478"/>
          <ac:spMkLst>
            <pc:docMk/>
            <pc:sldMk cId="460935096" sldId="271"/>
            <ac:spMk id="6" creationId="{AA736695-ABD2-40B2-A016-5EB015942D75}"/>
          </ac:spMkLst>
        </pc:spChg>
        <pc:spChg chg="add del mod">
          <ac:chgData name="Gail E. Boliver" userId="17ed30b8-a890-4e8b-ae9f-a9863b07e33c" providerId="ADAL" clId="{09C8AC15-7690-41C0-B625-A299B0976437}" dt="2023-07-13T16:38:11.883" v="5553" actId="700"/>
          <ac:spMkLst>
            <pc:docMk/>
            <pc:sldMk cId="460935096" sldId="271"/>
            <ac:spMk id="7" creationId="{AC6715B5-2190-4A3A-B45B-26A2669D1708}"/>
          </ac:spMkLst>
        </pc:spChg>
        <pc:spChg chg="add del mod">
          <ac:chgData name="Gail E. Boliver" userId="17ed30b8-a890-4e8b-ae9f-a9863b07e33c" providerId="ADAL" clId="{09C8AC15-7690-41C0-B625-A299B0976437}" dt="2023-07-13T16:38:11.883" v="5553" actId="700"/>
          <ac:spMkLst>
            <pc:docMk/>
            <pc:sldMk cId="460935096" sldId="271"/>
            <ac:spMk id="9" creationId="{C54CD4A7-4E1A-4902-993B-81A396A3670C}"/>
          </ac:spMkLst>
        </pc:spChg>
        <pc:spChg chg="add del mod">
          <ac:chgData name="Gail E. Boliver" userId="17ed30b8-a890-4e8b-ae9f-a9863b07e33c" providerId="ADAL" clId="{09C8AC15-7690-41C0-B625-A299B0976437}" dt="2023-07-12T20:10:41.598" v="4589" actId="478"/>
          <ac:spMkLst>
            <pc:docMk/>
            <pc:sldMk cId="460935096" sldId="271"/>
            <ac:spMk id="10" creationId="{1AC8A3BF-2055-4485-46D2-7EAB1BF28EE9}"/>
          </ac:spMkLst>
        </pc:spChg>
        <pc:spChg chg="del mod">
          <ac:chgData name="Gail E. Boliver" userId="17ed30b8-a890-4e8b-ae9f-a9863b07e33c" providerId="ADAL" clId="{09C8AC15-7690-41C0-B625-A299B0976437}" dt="2023-07-13T16:38:11.883" v="5553" actId="700"/>
          <ac:spMkLst>
            <pc:docMk/>
            <pc:sldMk cId="460935096" sldId="271"/>
            <ac:spMk id="12" creationId="{9637FD5B-C365-4A61-B1ED-ACD08F00805E}"/>
          </ac:spMkLst>
        </pc:spChg>
        <pc:spChg chg="add del mod">
          <ac:chgData name="Gail E. Boliver" userId="17ed30b8-a890-4e8b-ae9f-a9863b07e33c" providerId="ADAL" clId="{09C8AC15-7690-41C0-B625-A299B0976437}" dt="2023-07-13T16:40:56.428" v="5588" actId="478"/>
          <ac:spMkLst>
            <pc:docMk/>
            <pc:sldMk cId="460935096" sldId="271"/>
            <ac:spMk id="13" creationId="{A84799DF-610B-846F-2995-0C3D42010B8B}"/>
          </ac:spMkLst>
        </pc:spChg>
        <pc:spChg chg="add del mod">
          <ac:chgData name="Gail E. Boliver" userId="17ed30b8-a890-4e8b-ae9f-a9863b07e33c" providerId="ADAL" clId="{09C8AC15-7690-41C0-B625-A299B0976437}" dt="2023-07-12T20:10:41.203" v="4588" actId="478"/>
          <ac:spMkLst>
            <pc:docMk/>
            <pc:sldMk cId="460935096" sldId="271"/>
            <ac:spMk id="14" creationId="{3BFCA7A1-C1A0-9311-1E94-EBAB5162A579}"/>
          </ac:spMkLst>
        </pc:spChg>
        <pc:spChg chg="add del mod">
          <ac:chgData name="Gail E. Boliver" userId="17ed30b8-a890-4e8b-ae9f-a9863b07e33c" providerId="ADAL" clId="{09C8AC15-7690-41C0-B625-A299B0976437}" dt="2023-07-13T16:38:11.883" v="5553" actId="700"/>
          <ac:spMkLst>
            <pc:docMk/>
            <pc:sldMk cId="460935096" sldId="271"/>
            <ac:spMk id="16" creationId="{D48546BA-3E7C-D275-6187-20545FE34B58}"/>
          </ac:spMkLst>
        </pc:spChg>
        <pc:spChg chg="del">
          <ac:chgData name="Gail E. Boliver" userId="17ed30b8-a890-4e8b-ae9f-a9863b07e33c" providerId="ADAL" clId="{09C8AC15-7690-41C0-B625-A299B0976437}" dt="2023-07-12T20:11:03.478" v="4597" actId="478"/>
          <ac:spMkLst>
            <pc:docMk/>
            <pc:sldMk cId="460935096" sldId="271"/>
            <ac:spMk id="32" creationId="{E9EBB125-3717-454C-B67A-6062EA38DBCB}"/>
          </ac:spMkLst>
        </pc:spChg>
        <pc:spChg chg="add del">
          <ac:chgData name="Gail E. Boliver" userId="17ed30b8-a890-4e8b-ae9f-a9863b07e33c" providerId="ADAL" clId="{09C8AC15-7690-41C0-B625-A299B0976437}" dt="2023-07-12T20:11:01.942" v="4596" actId="478"/>
          <ac:spMkLst>
            <pc:docMk/>
            <pc:sldMk cId="460935096" sldId="271"/>
            <ac:spMk id="33" creationId="{199BD19A-6E75-40A9-B2F6-ACE9757F9F17}"/>
          </ac:spMkLst>
        </pc:spChg>
        <pc:spChg chg="mod ord">
          <ac:chgData name="Gail E. Boliver" userId="17ed30b8-a890-4e8b-ae9f-a9863b07e33c" providerId="ADAL" clId="{09C8AC15-7690-41C0-B625-A299B0976437}" dt="2023-07-13T16:38:29.810" v="5558" actId="26606"/>
          <ac:spMkLst>
            <pc:docMk/>
            <pc:sldMk cId="460935096" sldId="271"/>
            <ac:spMk id="34" creationId="{6B5C6981-F34F-439A-B2E5-6227C9257FA1}"/>
          </ac:spMkLst>
        </pc:spChg>
        <pc:spChg chg="add del mod">
          <ac:chgData name="Gail E. Boliver" userId="17ed30b8-a890-4e8b-ae9f-a9863b07e33c" providerId="ADAL" clId="{09C8AC15-7690-41C0-B625-A299B0976437}" dt="2023-07-13T16:38:37.490" v="5559" actId="478"/>
          <ac:spMkLst>
            <pc:docMk/>
            <pc:sldMk cId="460935096" sldId="271"/>
            <ac:spMk id="39" creationId="{F1F6AEF0-6D2C-6744-FD4A-BE1AD9D55ACE}"/>
          </ac:spMkLst>
        </pc:spChg>
        <pc:spChg chg="add del mod">
          <ac:chgData name="Gail E. Boliver" userId="17ed30b8-a890-4e8b-ae9f-a9863b07e33c" providerId="ADAL" clId="{09C8AC15-7690-41C0-B625-A299B0976437}" dt="2023-07-13T16:39:36.012" v="5565" actId="478"/>
          <ac:spMkLst>
            <pc:docMk/>
            <pc:sldMk cId="460935096" sldId="271"/>
            <ac:spMk id="41" creationId="{D164382F-CA40-E2F0-AD53-675CC38B1B86}"/>
          </ac:spMkLst>
        </pc:spChg>
        <pc:spChg chg="add del mod">
          <ac:chgData name="Gail E. Boliver" userId="17ed30b8-a890-4e8b-ae9f-a9863b07e33c" providerId="ADAL" clId="{09C8AC15-7690-41C0-B625-A299B0976437}" dt="2023-07-13T16:39:30.508" v="5561" actId="931"/>
          <ac:spMkLst>
            <pc:docMk/>
            <pc:sldMk cId="460935096" sldId="271"/>
            <ac:spMk id="43" creationId="{3BCC4C60-C985-0ED1-9020-CC58CF2F5282}"/>
          </ac:spMkLst>
        </pc:spChg>
        <pc:spChg chg="add del mod">
          <ac:chgData name="Gail E. Boliver" userId="17ed30b8-a890-4e8b-ae9f-a9863b07e33c" providerId="ADAL" clId="{09C8AC15-7690-41C0-B625-A299B0976437}" dt="2023-07-13T16:40:31.266" v="5581" actId="478"/>
          <ac:spMkLst>
            <pc:docMk/>
            <pc:sldMk cId="460935096" sldId="271"/>
            <ac:spMk id="45" creationId="{638B57E6-E5A0-213E-17F0-F8F28128DC67}"/>
          </ac:spMkLst>
        </pc:spChg>
        <pc:spChg chg="add del mod">
          <ac:chgData name="Gail E. Boliver" userId="17ed30b8-a890-4e8b-ae9f-a9863b07e33c" providerId="ADAL" clId="{09C8AC15-7690-41C0-B625-A299B0976437}" dt="2023-07-13T16:40:29.477" v="5580" actId="478"/>
          <ac:spMkLst>
            <pc:docMk/>
            <pc:sldMk cId="460935096" sldId="271"/>
            <ac:spMk id="47" creationId="{71C16A1F-8EE0-3612-15F4-4CA8E54B3EB3}"/>
          </ac:spMkLst>
        </pc:spChg>
        <pc:graphicFrameChg chg="del">
          <ac:chgData name="Gail E. Boliver" userId="17ed30b8-a890-4e8b-ae9f-a9863b07e33c" providerId="ADAL" clId="{09C8AC15-7690-41C0-B625-A299B0976437}" dt="2023-07-12T20:10:22.287" v="4580" actId="478"/>
          <ac:graphicFrameMkLst>
            <pc:docMk/>
            <pc:sldMk cId="460935096" sldId="271"/>
            <ac:graphicFrameMk id="11" creationId="{1CA23F63-61EC-4BE5-8A2D-0A89EBD54F67}"/>
          </ac:graphicFrameMkLst>
        </pc:graphicFrameChg>
        <pc:graphicFrameChg chg="add del">
          <ac:chgData name="Gail E. Boliver" userId="17ed30b8-a890-4e8b-ae9f-a9863b07e33c" providerId="ADAL" clId="{09C8AC15-7690-41C0-B625-A299B0976437}" dt="2023-07-12T20:10:46.044" v="4593" actId="478"/>
          <ac:graphicFrameMkLst>
            <pc:docMk/>
            <pc:sldMk cId="460935096" sldId="271"/>
            <ac:graphicFrameMk id="27" creationId="{864E5252-A4EE-4C7C-AF7F-132ED2B8ECD8}"/>
          </ac:graphicFrameMkLst>
        </pc:graphicFrameChg>
        <pc:picChg chg="add mod ord">
          <ac:chgData name="Gail E. Boliver" userId="17ed30b8-a890-4e8b-ae9f-a9863b07e33c" providerId="ADAL" clId="{09C8AC15-7690-41C0-B625-A299B0976437}" dt="2023-07-26T16:12:29.469" v="7119" actId="1076"/>
          <ac:picMkLst>
            <pc:docMk/>
            <pc:sldMk cId="460935096" sldId="271"/>
            <ac:picMk id="6" creationId="{D9AA7E8A-8F53-09A6-D4F8-D95380C047A1}"/>
          </ac:picMkLst>
        </pc:picChg>
        <pc:picChg chg="add del mod">
          <ac:chgData name="Gail E. Boliver" userId="17ed30b8-a890-4e8b-ae9f-a9863b07e33c" providerId="ADAL" clId="{09C8AC15-7690-41C0-B625-A299B0976437}" dt="2023-07-13T16:40:35.328" v="5583" actId="478"/>
          <ac:picMkLst>
            <pc:docMk/>
            <pc:sldMk cId="460935096" sldId="271"/>
            <ac:picMk id="10" creationId="{3BCCB90D-51D4-00C9-7828-F098AB8D5DED}"/>
          </ac:picMkLst>
        </pc:picChg>
        <pc:inkChg chg="add del">
          <ac:chgData name="Gail E. Boliver" userId="17ed30b8-a890-4e8b-ae9f-a9863b07e33c" providerId="ADAL" clId="{09C8AC15-7690-41C0-B625-A299B0976437}" dt="2023-07-13T18:14:35.508" v="5921" actId="9405"/>
          <ac:inkMkLst>
            <pc:docMk/>
            <pc:sldMk cId="460935096" sldId="271"/>
            <ac:inkMk id="14" creationId="{F92EB0B0-1EFD-AC1A-1B85-0967D4C3AD27}"/>
          </ac:inkMkLst>
        </pc:inkChg>
        <pc:cxnChg chg="add mod">
          <ac:chgData name="Gail E. Boliver" userId="17ed30b8-a890-4e8b-ae9f-a9863b07e33c" providerId="ADAL" clId="{09C8AC15-7690-41C0-B625-A299B0976437}" dt="2023-07-13T18:15:47.981" v="5931" actId="14100"/>
          <ac:cxnSpMkLst>
            <pc:docMk/>
            <pc:sldMk cId="460935096" sldId="271"/>
            <ac:cxnSpMk id="17" creationId="{707C453E-4F7D-95BD-1FD2-5A2D5C1AC5E1}"/>
          </ac:cxnSpMkLst>
        </pc:cxnChg>
        <pc:cxnChg chg="add mod">
          <ac:chgData name="Gail E. Boliver" userId="17ed30b8-a890-4e8b-ae9f-a9863b07e33c" providerId="ADAL" clId="{09C8AC15-7690-41C0-B625-A299B0976437}" dt="2023-07-13T18:15:44.882" v="5930" actId="14100"/>
          <ac:cxnSpMkLst>
            <pc:docMk/>
            <pc:sldMk cId="460935096" sldId="271"/>
            <ac:cxnSpMk id="18" creationId="{93AF66A3-9D24-0F2D-E7FE-E4CA93A59057}"/>
          </ac:cxnSpMkLst>
        </pc:cxnChg>
        <pc:cxnChg chg="add mod">
          <ac:chgData name="Gail E. Boliver" userId="17ed30b8-a890-4e8b-ae9f-a9863b07e33c" providerId="ADAL" clId="{09C8AC15-7690-41C0-B625-A299B0976437}" dt="2023-07-13T18:15:50.260" v="5932" actId="14100"/>
          <ac:cxnSpMkLst>
            <pc:docMk/>
            <pc:sldMk cId="460935096" sldId="271"/>
            <ac:cxnSpMk id="19" creationId="{8E1A3B7B-EEB9-1AD9-580B-325BE19F5B24}"/>
          </ac:cxnSpMkLst>
        </pc:cxnChg>
      </pc:sldChg>
      <pc:sldChg chg="del">
        <pc:chgData name="Gail E. Boliver" userId="17ed30b8-a890-4e8b-ae9f-a9863b07e33c" providerId="ADAL" clId="{09C8AC15-7690-41C0-B625-A299B0976437}" dt="2023-07-12T20:17:34.807" v="4684" actId="47"/>
        <pc:sldMkLst>
          <pc:docMk/>
          <pc:sldMk cId="1386261083" sldId="272"/>
        </pc:sldMkLst>
      </pc:sldChg>
      <pc:sldChg chg="del">
        <pc:chgData name="Gail E. Boliver" userId="17ed30b8-a890-4e8b-ae9f-a9863b07e33c" providerId="ADAL" clId="{09C8AC15-7690-41C0-B625-A299B0976437}" dt="2023-07-12T19:52:41.961" v="4468" actId="47"/>
        <pc:sldMkLst>
          <pc:docMk/>
          <pc:sldMk cId="2369402306" sldId="273"/>
        </pc:sldMkLst>
      </pc:sldChg>
      <pc:sldChg chg="delSp modSp mod">
        <pc:chgData name="Gail E. Boliver" userId="17ed30b8-a890-4e8b-ae9f-a9863b07e33c" providerId="ADAL" clId="{09C8AC15-7690-41C0-B625-A299B0976437}" dt="2023-07-12T19:54:13.067" v="4541" actId="478"/>
        <pc:sldMkLst>
          <pc:docMk/>
          <pc:sldMk cId="920173932" sldId="275"/>
        </pc:sldMkLst>
        <pc:spChg chg="mod">
          <ac:chgData name="Gail E. Boliver" userId="17ed30b8-a890-4e8b-ae9f-a9863b07e33c" providerId="ADAL" clId="{09C8AC15-7690-41C0-B625-A299B0976437}" dt="2023-07-12T19:54:07.261" v="4539" actId="6549"/>
          <ac:spMkLst>
            <pc:docMk/>
            <pc:sldMk cId="920173932" sldId="275"/>
            <ac:spMk id="3" creationId="{E14BBEAF-B516-45F4-9EF6-A9F65111580F}"/>
          </ac:spMkLst>
        </pc:spChg>
        <pc:spChg chg="del">
          <ac:chgData name="Gail E. Boliver" userId="17ed30b8-a890-4e8b-ae9f-a9863b07e33c" providerId="ADAL" clId="{09C8AC15-7690-41C0-B625-A299B0976437}" dt="2023-07-12T19:54:10.733" v="4540" actId="478"/>
          <ac:spMkLst>
            <pc:docMk/>
            <pc:sldMk cId="920173932" sldId="275"/>
            <ac:spMk id="4" creationId="{783DCDC2-CD20-4DB5-9E57-C77BD206EA93}"/>
          </ac:spMkLst>
        </pc:spChg>
        <pc:spChg chg="del">
          <ac:chgData name="Gail E. Boliver" userId="17ed30b8-a890-4e8b-ae9f-a9863b07e33c" providerId="ADAL" clId="{09C8AC15-7690-41C0-B625-A299B0976437}" dt="2023-07-12T19:54:13.067" v="4541" actId="478"/>
          <ac:spMkLst>
            <pc:docMk/>
            <pc:sldMk cId="920173932" sldId="275"/>
            <ac:spMk id="5" creationId="{36CE3610-5D4C-4D4E-9629-C65577BBB474}"/>
          </ac:spMkLst>
        </pc:spChg>
      </pc:sldChg>
      <pc:sldChg chg="addSp delSp modSp mod modTransition delAnim modAnim">
        <pc:chgData name="Gail E. Boliver" userId="17ed30b8-a890-4e8b-ae9f-a9863b07e33c" providerId="ADAL" clId="{09C8AC15-7690-41C0-B625-A299B0976437}" dt="2023-07-21T14:44:22.544" v="6873" actId="20577"/>
        <pc:sldMkLst>
          <pc:docMk/>
          <pc:sldMk cId="2436493926" sldId="276"/>
        </pc:sldMkLst>
        <pc:spChg chg="del mod">
          <ac:chgData name="Gail E. Boliver" userId="17ed30b8-a890-4e8b-ae9f-a9863b07e33c" providerId="ADAL" clId="{09C8AC15-7690-41C0-B625-A299B0976437}" dt="2023-07-21T14:36:42.477" v="6842" actId="478"/>
          <ac:spMkLst>
            <pc:docMk/>
            <pc:sldMk cId="2436493926" sldId="276"/>
            <ac:spMk id="2" creationId="{BCCAEE93-8585-46D4-A7EC-F184E317CB2E}"/>
          </ac:spMkLst>
        </pc:spChg>
        <pc:spChg chg="mod">
          <ac:chgData name="Gail E. Boliver" userId="17ed30b8-a890-4e8b-ae9f-a9863b07e33c" providerId="ADAL" clId="{09C8AC15-7690-41C0-B625-A299B0976437}" dt="2023-07-21T14:44:22.544" v="6873" actId="20577"/>
          <ac:spMkLst>
            <pc:docMk/>
            <pc:sldMk cId="2436493926" sldId="276"/>
            <ac:spMk id="3" creationId="{24AFFC60-19C3-4901-93F7-7AAF4C09F8C6}"/>
          </ac:spMkLst>
        </pc:spChg>
        <pc:spChg chg="add del mod">
          <ac:chgData name="Gail E. Boliver" userId="17ed30b8-a890-4e8b-ae9f-a9863b07e33c" providerId="ADAL" clId="{09C8AC15-7690-41C0-B625-A299B0976437}" dt="2023-07-21T14:36:45.093" v="6843" actId="478"/>
          <ac:spMkLst>
            <pc:docMk/>
            <pc:sldMk cId="2436493926" sldId="276"/>
            <ac:spMk id="7" creationId="{F56F7220-7C6B-734B-3C0F-4F33C5D2B6B1}"/>
          </ac:spMkLst>
        </pc:spChg>
        <pc:picChg chg="add mod">
          <ac:chgData name="Gail E. Boliver" userId="17ed30b8-a890-4e8b-ae9f-a9863b07e33c" providerId="ADAL" clId="{09C8AC15-7690-41C0-B625-A299B0976437}" dt="2023-07-21T14:40:52.343" v="6858" actId="1440"/>
          <ac:picMkLst>
            <pc:docMk/>
            <pc:sldMk cId="2436493926" sldId="276"/>
            <ac:picMk id="5" creationId="{34699958-78F6-4C89-7FD9-A5F461AC3D0B}"/>
          </ac:picMkLst>
        </pc:picChg>
      </pc:sldChg>
      <pc:sldChg chg="addSp delSp modSp mod modAnim">
        <pc:chgData name="Gail E. Boliver" userId="17ed30b8-a890-4e8b-ae9f-a9863b07e33c" providerId="ADAL" clId="{09C8AC15-7690-41C0-B625-A299B0976437}" dt="2023-07-14T19:07:38.722" v="6436"/>
        <pc:sldMkLst>
          <pc:docMk/>
          <pc:sldMk cId="2243494996" sldId="277"/>
        </pc:sldMkLst>
        <pc:spChg chg="mod">
          <ac:chgData name="Gail E. Boliver" userId="17ed30b8-a890-4e8b-ae9f-a9863b07e33c" providerId="ADAL" clId="{09C8AC15-7690-41C0-B625-A299B0976437}" dt="2023-07-07T20:52:53.447" v="863" actId="1076"/>
          <ac:spMkLst>
            <pc:docMk/>
            <pc:sldMk cId="2243494996" sldId="277"/>
            <ac:spMk id="2" creationId="{6719F29B-F233-48AF-8261-F33A4E079E3E}"/>
          </ac:spMkLst>
        </pc:spChg>
        <pc:spChg chg="del">
          <ac:chgData name="Gail E. Boliver" userId="17ed30b8-a890-4e8b-ae9f-a9863b07e33c" providerId="ADAL" clId="{09C8AC15-7690-41C0-B625-A299B0976437}" dt="2023-07-07T13:38:20.502" v="242" actId="478"/>
          <ac:spMkLst>
            <pc:docMk/>
            <pc:sldMk cId="2243494996" sldId="277"/>
            <ac:spMk id="3" creationId="{35E3EA69-4E0E-41BD-8095-A124225A2647}"/>
          </ac:spMkLst>
        </pc:spChg>
        <pc:spChg chg="add mod">
          <ac:chgData name="Gail E. Boliver" userId="17ed30b8-a890-4e8b-ae9f-a9863b07e33c" providerId="ADAL" clId="{09C8AC15-7690-41C0-B625-A299B0976437}" dt="2023-07-13T19:20:13.978" v="5999" actId="1076"/>
          <ac:spMkLst>
            <pc:docMk/>
            <pc:sldMk cId="2243494996" sldId="277"/>
            <ac:spMk id="3" creationId="{ED004097-CFC9-6216-3C5D-8CDF3EF5FBB4}"/>
          </ac:spMkLst>
        </pc:spChg>
        <pc:spChg chg="add del mod">
          <ac:chgData name="Gail E. Boliver" userId="17ed30b8-a890-4e8b-ae9f-a9863b07e33c" providerId="ADAL" clId="{09C8AC15-7690-41C0-B625-A299B0976437}" dt="2023-07-07T13:38:23.287" v="243" actId="478"/>
          <ac:spMkLst>
            <pc:docMk/>
            <pc:sldMk cId="2243494996" sldId="277"/>
            <ac:spMk id="5" creationId="{34F59040-6D4C-C452-0720-1EF37BF0890C}"/>
          </ac:spMkLst>
        </pc:spChg>
        <pc:spChg chg="add mod">
          <ac:chgData name="Gail E. Boliver" userId="17ed30b8-a890-4e8b-ae9f-a9863b07e33c" providerId="ADAL" clId="{09C8AC15-7690-41C0-B625-A299B0976437}" dt="2023-07-10T13:52:49.928" v="874" actId="207"/>
          <ac:spMkLst>
            <pc:docMk/>
            <pc:sldMk cId="2243494996" sldId="277"/>
            <ac:spMk id="6" creationId="{6D1C9514-BAD8-D945-9786-FDF55D851256}"/>
          </ac:spMkLst>
        </pc:spChg>
        <pc:spChg chg="del">
          <ac:chgData name="Gail E. Boliver" userId="17ed30b8-a890-4e8b-ae9f-a9863b07e33c" providerId="ADAL" clId="{09C8AC15-7690-41C0-B625-A299B0976437}" dt="2023-07-07T20:42:39.439" v="583" actId="478"/>
          <ac:spMkLst>
            <pc:docMk/>
            <pc:sldMk cId="2243494996" sldId="277"/>
            <ac:spMk id="36" creationId="{64D06C77-08BF-4ABC-8656-21CAB4DFD7FA}"/>
          </ac:spMkLst>
        </pc:spChg>
        <pc:spChg chg="del mod">
          <ac:chgData name="Gail E. Boliver" userId="17ed30b8-a890-4e8b-ae9f-a9863b07e33c" providerId="ADAL" clId="{09C8AC15-7690-41C0-B625-A299B0976437}" dt="2023-07-07T20:42:37.766" v="582" actId="478"/>
          <ac:spMkLst>
            <pc:docMk/>
            <pc:sldMk cId="2243494996" sldId="277"/>
            <ac:spMk id="37" creationId="{5FA84566-6373-4E7B-AA6F-CA6C7346EC47}"/>
          </ac:spMkLst>
        </pc:spChg>
      </pc:sldChg>
      <pc:sldChg chg="addSp delSp modSp mod modAnim">
        <pc:chgData name="Gail E. Boliver" userId="17ed30b8-a890-4e8b-ae9f-a9863b07e33c" providerId="ADAL" clId="{09C8AC15-7690-41C0-B625-A299B0976437}" dt="2023-07-17T19:40:46.449" v="6704"/>
        <pc:sldMkLst>
          <pc:docMk/>
          <pc:sldMk cId="2069393026" sldId="278"/>
        </pc:sldMkLst>
        <pc:spChg chg="mod">
          <ac:chgData name="Gail E. Boliver" userId="17ed30b8-a890-4e8b-ae9f-a9863b07e33c" providerId="ADAL" clId="{09C8AC15-7690-41C0-B625-A299B0976437}" dt="2023-07-12T20:37:42.054" v="5048"/>
          <ac:spMkLst>
            <pc:docMk/>
            <pc:sldMk cId="2069393026" sldId="278"/>
            <ac:spMk id="2" creationId="{8A4E0A63-A388-49B1-A04E-27CE9BD622EF}"/>
          </ac:spMkLst>
        </pc:spChg>
        <pc:spChg chg="del">
          <ac:chgData name="Gail E. Boliver" userId="17ed30b8-a890-4e8b-ae9f-a9863b07e33c" providerId="ADAL" clId="{09C8AC15-7690-41C0-B625-A299B0976437}" dt="2023-07-12T20:39:31.324" v="5060" actId="478"/>
          <ac:spMkLst>
            <pc:docMk/>
            <pc:sldMk cId="2069393026" sldId="278"/>
            <ac:spMk id="3" creationId="{D026614D-21E6-483C-8FE2-C9CF4346C75C}"/>
          </ac:spMkLst>
        </pc:spChg>
        <pc:spChg chg="del">
          <ac:chgData name="Gail E. Boliver" userId="17ed30b8-a890-4e8b-ae9f-a9863b07e33c" providerId="ADAL" clId="{09C8AC15-7690-41C0-B625-A299B0976437}" dt="2023-07-12T20:39:18.741" v="5057" actId="478"/>
          <ac:spMkLst>
            <pc:docMk/>
            <pc:sldMk cId="2069393026" sldId="278"/>
            <ac:spMk id="4" creationId="{FA5B6D57-2EB5-41BE-ACA0-29F300D5F21B}"/>
          </ac:spMkLst>
        </pc:spChg>
        <pc:spChg chg="del">
          <ac:chgData name="Gail E. Boliver" userId="17ed30b8-a890-4e8b-ae9f-a9863b07e33c" providerId="ADAL" clId="{09C8AC15-7690-41C0-B625-A299B0976437}" dt="2023-07-12T20:39:15.736" v="5055" actId="478"/>
          <ac:spMkLst>
            <pc:docMk/>
            <pc:sldMk cId="2069393026" sldId="278"/>
            <ac:spMk id="5" creationId="{771AD60F-B816-490D-81D4-73DD13910439}"/>
          </ac:spMkLst>
        </pc:spChg>
        <pc:spChg chg="mod">
          <ac:chgData name="Gail E. Boliver" userId="17ed30b8-a890-4e8b-ae9f-a9863b07e33c" providerId="ADAL" clId="{09C8AC15-7690-41C0-B625-A299B0976437}" dt="2023-07-12T20:43:35.592" v="5079" actId="1076"/>
          <ac:spMkLst>
            <pc:docMk/>
            <pc:sldMk cId="2069393026" sldId="278"/>
            <ac:spMk id="6" creationId="{3EF7E5E6-2411-4199-BA08-EF574433C585}"/>
          </ac:spMkLst>
        </pc:spChg>
        <pc:spChg chg="del">
          <ac:chgData name="Gail E. Boliver" userId="17ed30b8-a890-4e8b-ae9f-a9863b07e33c" providerId="ADAL" clId="{09C8AC15-7690-41C0-B625-A299B0976437}" dt="2023-07-12T20:39:20.961" v="5058" actId="478"/>
          <ac:spMkLst>
            <pc:docMk/>
            <pc:sldMk cId="2069393026" sldId="278"/>
            <ac:spMk id="7" creationId="{E6614090-4A8B-46A2-BCB9-23379FE06BFA}"/>
          </ac:spMkLst>
        </pc:spChg>
        <pc:spChg chg="del">
          <ac:chgData name="Gail E. Boliver" userId="17ed30b8-a890-4e8b-ae9f-a9863b07e33c" providerId="ADAL" clId="{09C8AC15-7690-41C0-B625-A299B0976437}" dt="2023-07-12T20:39:03.926" v="5050" actId="478"/>
          <ac:spMkLst>
            <pc:docMk/>
            <pc:sldMk cId="2069393026" sldId="278"/>
            <ac:spMk id="8" creationId="{CEC37629-42BA-462B-B066-292B3B37327E}"/>
          </ac:spMkLst>
        </pc:spChg>
        <pc:spChg chg="add del mod">
          <ac:chgData name="Gail E. Boliver" userId="17ed30b8-a890-4e8b-ae9f-a9863b07e33c" providerId="ADAL" clId="{09C8AC15-7690-41C0-B625-A299B0976437}" dt="2023-07-12T20:39:11.143" v="5052" actId="478"/>
          <ac:spMkLst>
            <pc:docMk/>
            <pc:sldMk cId="2069393026" sldId="278"/>
            <ac:spMk id="10" creationId="{0A2F918B-BE45-5A64-0497-46653BDE9F5A}"/>
          </ac:spMkLst>
        </pc:spChg>
        <pc:spChg chg="add del mod">
          <ac:chgData name="Gail E. Boliver" userId="17ed30b8-a890-4e8b-ae9f-a9863b07e33c" providerId="ADAL" clId="{09C8AC15-7690-41C0-B625-A299B0976437}" dt="2023-07-12T20:39:05.143" v="5051" actId="478"/>
          <ac:spMkLst>
            <pc:docMk/>
            <pc:sldMk cId="2069393026" sldId="278"/>
            <ac:spMk id="12" creationId="{670C8FF5-CC30-4155-7A4B-5ACB4C92D7CD}"/>
          </ac:spMkLst>
        </pc:spChg>
        <pc:spChg chg="add del mod">
          <ac:chgData name="Gail E. Boliver" userId="17ed30b8-a890-4e8b-ae9f-a9863b07e33c" providerId="ADAL" clId="{09C8AC15-7690-41C0-B625-A299B0976437}" dt="2023-07-12T20:39:14.572" v="5054" actId="478"/>
          <ac:spMkLst>
            <pc:docMk/>
            <pc:sldMk cId="2069393026" sldId="278"/>
            <ac:spMk id="14" creationId="{CABCCDFC-17C3-9622-7E81-FD7C65CE4F75}"/>
          </ac:spMkLst>
        </pc:spChg>
        <pc:spChg chg="add del mod">
          <ac:chgData name="Gail E. Boliver" userId="17ed30b8-a890-4e8b-ae9f-a9863b07e33c" providerId="ADAL" clId="{09C8AC15-7690-41C0-B625-A299B0976437}" dt="2023-07-12T20:39:16.647" v="5056" actId="478"/>
          <ac:spMkLst>
            <pc:docMk/>
            <pc:sldMk cId="2069393026" sldId="278"/>
            <ac:spMk id="16" creationId="{9404F0BC-B41A-2338-0CF9-720ED450BCD6}"/>
          </ac:spMkLst>
        </pc:spChg>
        <pc:spChg chg="add del mod">
          <ac:chgData name="Gail E. Boliver" userId="17ed30b8-a890-4e8b-ae9f-a9863b07e33c" providerId="ADAL" clId="{09C8AC15-7690-41C0-B625-A299B0976437}" dt="2023-07-12T20:42:50.063" v="5072" actId="478"/>
          <ac:spMkLst>
            <pc:docMk/>
            <pc:sldMk cId="2069393026" sldId="278"/>
            <ac:spMk id="18" creationId="{B195F663-C226-1A69-5019-4B10012E2CFE}"/>
          </ac:spMkLst>
        </pc:spChg>
        <pc:spChg chg="add del mod">
          <ac:chgData name="Gail E. Boliver" userId="17ed30b8-a890-4e8b-ae9f-a9863b07e33c" providerId="ADAL" clId="{09C8AC15-7690-41C0-B625-A299B0976437}" dt="2023-07-12T20:39:50.546" v="5063" actId="478"/>
          <ac:spMkLst>
            <pc:docMk/>
            <pc:sldMk cId="2069393026" sldId="278"/>
            <ac:spMk id="20" creationId="{1DAFD44B-C4E1-4D86-F510-146AEAEC5216}"/>
          </ac:spMkLst>
        </pc:spChg>
        <pc:spChg chg="add del mod">
          <ac:chgData name="Gail E. Boliver" userId="17ed30b8-a890-4e8b-ae9f-a9863b07e33c" providerId="ADAL" clId="{09C8AC15-7690-41C0-B625-A299B0976437}" dt="2023-07-12T20:39:37.977" v="5061" actId="478"/>
          <ac:spMkLst>
            <pc:docMk/>
            <pc:sldMk cId="2069393026" sldId="278"/>
            <ac:spMk id="22" creationId="{BACAF060-57ED-BB1B-F0DF-3523B3CB557E}"/>
          </ac:spMkLst>
        </pc:spChg>
        <pc:spChg chg="add mod">
          <ac:chgData name="Gail E. Boliver" userId="17ed30b8-a890-4e8b-ae9f-a9863b07e33c" providerId="ADAL" clId="{09C8AC15-7690-41C0-B625-A299B0976437}" dt="2023-07-12T20:43:30.239" v="5078" actId="120"/>
          <ac:spMkLst>
            <pc:docMk/>
            <pc:sldMk cId="2069393026" sldId="278"/>
            <ac:spMk id="23" creationId="{772C6B3B-5404-7C1E-91D3-04C6B90A2197}"/>
          </ac:spMkLst>
        </pc:spChg>
        <pc:spChg chg="del">
          <ac:chgData name="Gail E. Boliver" userId="17ed30b8-a890-4e8b-ae9f-a9863b07e33c" providerId="ADAL" clId="{09C8AC15-7690-41C0-B625-A299B0976437}" dt="2023-07-12T16:58:19.277" v="3410" actId="478"/>
          <ac:spMkLst>
            <pc:docMk/>
            <pc:sldMk cId="2069393026" sldId="278"/>
            <ac:spMk id="108" creationId="{148577B4-CE21-4375-A4AA-092E5994EC90}"/>
          </ac:spMkLst>
        </pc:spChg>
        <pc:spChg chg="del">
          <ac:chgData name="Gail E. Boliver" userId="17ed30b8-a890-4e8b-ae9f-a9863b07e33c" providerId="ADAL" clId="{09C8AC15-7690-41C0-B625-A299B0976437}" dt="2023-07-12T16:58:16.710" v="3409" actId="478"/>
          <ac:spMkLst>
            <pc:docMk/>
            <pc:sldMk cId="2069393026" sldId="278"/>
            <ac:spMk id="109" creationId="{A8872052-5F06-44A0-8D79-B5532E78F9D1}"/>
          </ac:spMkLst>
        </pc:spChg>
        <pc:picChg chg="mod">
          <ac:chgData name="Gail E. Boliver" userId="17ed30b8-a890-4e8b-ae9f-a9863b07e33c" providerId="ADAL" clId="{09C8AC15-7690-41C0-B625-A299B0976437}" dt="2023-07-12T20:43:40.066" v="5081" actId="1076"/>
          <ac:picMkLst>
            <pc:docMk/>
            <pc:sldMk cId="2069393026" sldId="278"/>
            <ac:picMk id="43" creationId="{76CE5C81-A86F-4C82-AE52-FE744077859B}"/>
          </ac:picMkLst>
        </pc:picChg>
        <pc:picChg chg="del">
          <ac:chgData name="Gail E. Boliver" userId="17ed30b8-a890-4e8b-ae9f-a9863b07e33c" providerId="ADAL" clId="{09C8AC15-7690-41C0-B625-A299B0976437}" dt="2023-07-12T20:39:01.775" v="5049" actId="478"/>
          <ac:picMkLst>
            <pc:docMk/>
            <pc:sldMk cId="2069393026" sldId="278"/>
            <ac:picMk id="55" creationId="{236942CE-38CE-4E5D-9773-5224E03D4C0A}"/>
          </ac:picMkLst>
        </pc:picChg>
        <pc:picChg chg="del">
          <ac:chgData name="Gail E. Boliver" userId="17ed30b8-a890-4e8b-ae9f-a9863b07e33c" providerId="ADAL" clId="{09C8AC15-7690-41C0-B625-A299B0976437}" dt="2023-07-12T20:39:12.997" v="5053" actId="478"/>
          <ac:picMkLst>
            <pc:docMk/>
            <pc:sldMk cId="2069393026" sldId="278"/>
            <ac:picMk id="57" creationId="{353E75F9-0061-4D63-BFE6-6462C5C0E351}"/>
          </ac:picMkLst>
        </pc:picChg>
      </pc:sldChg>
      <pc:sldChg chg="addSp delSp modSp mod modAnim">
        <pc:chgData name="Gail E. Boliver" userId="17ed30b8-a890-4e8b-ae9f-a9863b07e33c" providerId="ADAL" clId="{09C8AC15-7690-41C0-B625-A299B0976437}" dt="2023-07-17T19:43:20.051" v="6726"/>
        <pc:sldMkLst>
          <pc:docMk/>
          <pc:sldMk cId="4252466045" sldId="279"/>
        </pc:sldMkLst>
        <pc:spChg chg="add mod">
          <ac:chgData name="Gail E. Boliver" userId="17ed30b8-a890-4e8b-ae9f-a9863b07e33c" providerId="ADAL" clId="{09C8AC15-7690-41C0-B625-A299B0976437}" dt="2023-07-12T18:33:50.297" v="4058" actId="1076"/>
          <ac:spMkLst>
            <pc:docMk/>
            <pc:sldMk cId="4252466045" sldId="279"/>
            <ac:spMk id="2" creationId="{73701353-B04C-BF87-AEF9-4A8C659DB31C}"/>
          </ac:spMkLst>
        </pc:spChg>
        <pc:spChg chg="mod">
          <ac:chgData name="Gail E. Boliver" userId="17ed30b8-a890-4e8b-ae9f-a9863b07e33c" providerId="ADAL" clId="{09C8AC15-7690-41C0-B625-A299B0976437}" dt="2023-07-12T18:31:13.937" v="4026" actId="1076"/>
          <ac:spMkLst>
            <pc:docMk/>
            <pc:sldMk cId="4252466045" sldId="279"/>
            <ac:spMk id="3" creationId="{082463A9-91ED-406C-A142-DF9DBB5C018D}"/>
          </ac:spMkLst>
        </pc:spChg>
        <pc:spChg chg="add mod">
          <ac:chgData name="Gail E. Boliver" userId="17ed30b8-a890-4e8b-ae9f-a9863b07e33c" providerId="ADAL" clId="{09C8AC15-7690-41C0-B625-A299B0976437}" dt="2023-07-12T18:23:54.547" v="3855" actId="20577"/>
          <ac:spMkLst>
            <pc:docMk/>
            <pc:sldMk cId="4252466045" sldId="279"/>
            <ac:spMk id="4" creationId="{33C00CE2-B209-281A-D7C4-6396073DACF9}"/>
          </ac:spMkLst>
        </pc:spChg>
        <pc:spChg chg="mod">
          <ac:chgData name="Gail E. Boliver" userId="17ed30b8-a890-4e8b-ae9f-a9863b07e33c" providerId="ADAL" clId="{09C8AC15-7690-41C0-B625-A299B0976437}" dt="2023-07-12T18:32:01.324" v="4041" actId="1076"/>
          <ac:spMkLst>
            <pc:docMk/>
            <pc:sldMk cId="4252466045" sldId="279"/>
            <ac:spMk id="21" creationId="{5ED2DD05-B7DA-4548-8559-3C330A95A59B}"/>
          </ac:spMkLst>
        </pc:spChg>
        <pc:spChg chg="mod">
          <ac:chgData name="Gail E. Boliver" userId="17ed30b8-a890-4e8b-ae9f-a9863b07e33c" providerId="ADAL" clId="{09C8AC15-7690-41C0-B625-A299B0976437}" dt="2023-07-12T18:27:06.624" v="3976" actId="404"/>
          <ac:spMkLst>
            <pc:docMk/>
            <pc:sldMk cId="4252466045" sldId="279"/>
            <ac:spMk id="23" creationId="{5FB75C3E-5885-49DD-8190-BB1E8C511A7E}"/>
          </ac:spMkLst>
        </pc:spChg>
        <pc:spChg chg="mod">
          <ac:chgData name="Gail E. Boliver" userId="17ed30b8-a890-4e8b-ae9f-a9863b07e33c" providerId="ADAL" clId="{09C8AC15-7690-41C0-B625-A299B0976437}" dt="2023-07-12T18:21:16.405" v="3715" actId="1076"/>
          <ac:spMkLst>
            <pc:docMk/>
            <pc:sldMk cId="4252466045" sldId="279"/>
            <ac:spMk id="26" creationId="{AF961A7D-A035-4952-BEF5-34EE93A2486F}"/>
          </ac:spMkLst>
        </pc:spChg>
        <pc:spChg chg="mod">
          <ac:chgData name="Gail E. Boliver" userId="17ed30b8-a890-4e8b-ae9f-a9863b07e33c" providerId="ADAL" clId="{09C8AC15-7690-41C0-B625-A299B0976437}" dt="2023-07-12T18:31:44.155" v="4037" actId="1076"/>
          <ac:spMkLst>
            <pc:docMk/>
            <pc:sldMk cId="4252466045" sldId="279"/>
            <ac:spMk id="27" creationId="{3C7B196D-A4EB-4450-8C2E-D4F26C77F843}"/>
          </ac:spMkLst>
        </pc:spChg>
        <pc:spChg chg="mod">
          <ac:chgData name="Gail E. Boliver" userId="17ed30b8-a890-4e8b-ae9f-a9863b07e33c" providerId="ADAL" clId="{09C8AC15-7690-41C0-B625-A299B0976437}" dt="2023-07-12T18:33:54.046" v="4059" actId="1076"/>
          <ac:spMkLst>
            <pc:docMk/>
            <pc:sldMk cId="4252466045" sldId="279"/>
            <ac:spMk id="28" creationId="{16852965-5187-4677-B878-4167E7B69252}"/>
          </ac:spMkLst>
        </pc:spChg>
        <pc:spChg chg="mod">
          <ac:chgData name="Gail E. Boliver" userId="17ed30b8-a890-4e8b-ae9f-a9863b07e33c" providerId="ADAL" clId="{09C8AC15-7690-41C0-B625-A299B0976437}" dt="2023-07-12T18:32:25.235" v="4047" actId="1076"/>
          <ac:spMkLst>
            <pc:docMk/>
            <pc:sldMk cId="4252466045" sldId="279"/>
            <ac:spMk id="30" creationId="{B42237DE-8579-4920-9331-C835DA7AE69A}"/>
          </ac:spMkLst>
        </pc:spChg>
        <pc:spChg chg="mod">
          <ac:chgData name="Gail E. Boliver" userId="17ed30b8-a890-4e8b-ae9f-a9863b07e33c" providerId="ADAL" clId="{09C8AC15-7690-41C0-B625-A299B0976437}" dt="2023-07-12T18:31:43.605" v="4035" actId="1076"/>
          <ac:spMkLst>
            <pc:docMk/>
            <pc:sldMk cId="4252466045" sldId="279"/>
            <ac:spMk id="32" creationId="{20F06F09-4D82-3748-AED7-2C0611810068}"/>
          </ac:spMkLst>
        </pc:spChg>
        <pc:spChg chg="mod">
          <ac:chgData name="Gail E. Boliver" userId="17ed30b8-a890-4e8b-ae9f-a9863b07e33c" providerId="ADAL" clId="{09C8AC15-7690-41C0-B625-A299B0976437}" dt="2023-07-12T18:33:43.438" v="4057" actId="1076"/>
          <ac:spMkLst>
            <pc:docMk/>
            <pc:sldMk cId="4252466045" sldId="279"/>
            <ac:spMk id="33" creationId="{D57220B4-795B-4602-8E69-5D53D12DCC80}"/>
          </ac:spMkLst>
        </pc:spChg>
        <pc:spChg chg="del">
          <ac:chgData name="Gail E. Boliver" userId="17ed30b8-a890-4e8b-ae9f-a9863b07e33c" providerId="ADAL" clId="{09C8AC15-7690-41C0-B625-A299B0976437}" dt="2023-07-12T18:28:29.869" v="3994" actId="478"/>
          <ac:spMkLst>
            <pc:docMk/>
            <pc:sldMk cId="4252466045" sldId="279"/>
            <ac:spMk id="58" creationId="{E7AB850C-6B59-47AE-8A29-9081F971C193}"/>
          </ac:spMkLst>
        </pc:spChg>
        <pc:spChg chg="del">
          <ac:chgData name="Gail E. Boliver" userId="17ed30b8-a890-4e8b-ae9f-a9863b07e33c" providerId="ADAL" clId="{09C8AC15-7690-41C0-B625-A299B0976437}" dt="2023-07-12T18:28:53.115" v="3997" actId="478"/>
          <ac:spMkLst>
            <pc:docMk/>
            <pc:sldMk cId="4252466045" sldId="279"/>
            <ac:spMk id="59" creationId="{EF8627AE-696F-4F7E-8860-C455528611E4}"/>
          </ac:spMkLst>
        </pc:spChg>
        <pc:cxnChg chg="mod">
          <ac:chgData name="Gail E. Boliver" userId="17ed30b8-a890-4e8b-ae9f-a9863b07e33c" providerId="ADAL" clId="{09C8AC15-7690-41C0-B625-A299B0976437}" dt="2023-07-12T18:31:59.099" v="4040" actId="1076"/>
          <ac:cxnSpMkLst>
            <pc:docMk/>
            <pc:sldMk cId="4252466045" sldId="279"/>
            <ac:cxnSpMk id="20" creationId="{F629CBD3-811B-024D-97AD-CABA2360CFAC}"/>
          </ac:cxnSpMkLst>
        </pc:cxnChg>
        <pc:cxnChg chg="mod">
          <ac:chgData name="Gail E. Boliver" userId="17ed30b8-a890-4e8b-ae9f-a9863b07e33c" providerId="ADAL" clId="{09C8AC15-7690-41C0-B625-A299B0976437}" dt="2023-07-12T18:31:43.857" v="4036" actId="1076"/>
          <ac:cxnSpMkLst>
            <pc:docMk/>
            <pc:sldMk cId="4252466045" sldId="279"/>
            <ac:cxnSpMk id="25" creationId="{9B534B90-7DA2-E345-8750-23A209E659A3}"/>
          </ac:cxnSpMkLst>
        </pc:cxnChg>
        <pc:cxnChg chg="mod">
          <ac:chgData name="Gail E. Boliver" userId="17ed30b8-a890-4e8b-ae9f-a9863b07e33c" providerId="ADAL" clId="{09C8AC15-7690-41C0-B625-A299B0976437}" dt="2023-07-12T18:31:53.514" v="4039" actId="1076"/>
          <ac:cxnSpMkLst>
            <pc:docMk/>
            <pc:sldMk cId="4252466045" sldId="279"/>
            <ac:cxnSpMk id="34" creationId="{CC60C07F-C64B-CA40-9D84-ABB3079F81A9}"/>
          </ac:cxnSpMkLst>
        </pc:cxnChg>
      </pc:sldChg>
      <pc:sldChg chg="addSp delSp modSp mod ord modAnim">
        <pc:chgData name="Gail E. Boliver" userId="17ed30b8-a890-4e8b-ae9f-a9863b07e33c" providerId="ADAL" clId="{09C8AC15-7690-41C0-B625-A299B0976437}" dt="2023-07-21T14:28:58.949" v="6807"/>
        <pc:sldMkLst>
          <pc:docMk/>
          <pc:sldMk cId="3721975002" sldId="282"/>
        </pc:sldMkLst>
        <pc:spChg chg="mod">
          <ac:chgData name="Gail E. Boliver" userId="17ed30b8-a890-4e8b-ae9f-a9863b07e33c" providerId="ADAL" clId="{09C8AC15-7690-41C0-B625-A299B0976437}" dt="2023-07-14T14:41:49.892" v="6048" actId="1076"/>
          <ac:spMkLst>
            <pc:docMk/>
            <pc:sldMk cId="3721975002" sldId="282"/>
            <ac:spMk id="2" creationId="{39605AF1-623C-4E09-AB5D-8DD0571489F6}"/>
          </ac:spMkLst>
        </pc:spChg>
        <pc:spChg chg="mod">
          <ac:chgData name="Gail E. Boliver" userId="17ed30b8-a890-4e8b-ae9f-a9863b07e33c" providerId="ADAL" clId="{09C8AC15-7690-41C0-B625-A299B0976437}" dt="2023-07-14T14:50:56.782" v="6230" actId="20577"/>
          <ac:spMkLst>
            <pc:docMk/>
            <pc:sldMk cId="3721975002" sldId="282"/>
            <ac:spMk id="3" creationId="{9B1DDDEF-20C4-4F65-BAC9-0A763DF7E02B}"/>
          </ac:spMkLst>
        </pc:spChg>
        <pc:spChg chg="del">
          <ac:chgData name="Gail E. Boliver" userId="17ed30b8-a890-4e8b-ae9f-a9863b07e33c" providerId="ADAL" clId="{09C8AC15-7690-41C0-B625-A299B0976437}" dt="2023-07-12T19:51:41.073" v="4455" actId="478"/>
          <ac:spMkLst>
            <pc:docMk/>
            <pc:sldMk cId="3721975002" sldId="282"/>
            <ac:spMk id="4" creationId="{A50C75D2-5D5B-46F8-8017-90EEE14714AB}"/>
          </ac:spMkLst>
        </pc:spChg>
        <pc:spChg chg="del">
          <ac:chgData name="Gail E. Boliver" userId="17ed30b8-a890-4e8b-ae9f-a9863b07e33c" providerId="ADAL" clId="{09C8AC15-7690-41C0-B625-A299B0976437}" dt="2023-07-12T19:51:42.476" v="4456" actId="478"/>
          <ac:spMkLst>
            <pc:docMk/>
            <pc:sldMk cId="3721975002" sldId="282"/>
            <ac:spMk id="5" creationId="{73BBD69A-115E-4656-A53E-500EC253A087}"/>
          </ac:spMkLst>
        </pc:spChg>
        <pc:spChg chg="mod">
          <ac:chgData name="Gail E. Boliver" userId="17ed30b8-a890-4e8b-ae9f-a9863b07e33c" providerId="ADAL" clId="{09C8AC15-7690-41C0-B625-A299B0976437}" dt="2023-07-12T19:51:30.964" v="4447" actId="20577"/>
          <ac:spMkLst>
            <pc:docMk/>
            <pc:sldMk cId="3721975002" sldId="282"/>
            <ac:spMk id="12" creationId="{534736B3-AED1-4C54-B8E7-8E4D26E3B97F}"/>
          </ac:spMkLst>
        </pc:spChg>
        <pc:spChg chg="mod">
          <ac:chgData name="Gail E. Boliver" userId="17ed30b8-a890-4e8b-ae9f-a9863b07e33c" providerId="ADAL" clId="{09C8AC15-7690-41C0-B625-A299B0976437}" dt="2023-07-14T14:49:54.821" v="6134" actId="1076"/>
          <ac:spMkLst>
            <pc:docMk/>
            <pc:sldMk cId="3721975002" sldId="282"/>
            <ac:spMk id="63" creationId="{984DC875-B30E-4034-B7A4-390DBB6378E2}"/>
          </ac:spMkLst>
        </pc:spChg>
        <pc:spChg chg="mod">
          <ac:chgData name="Gail E. Boliver" userId="17ed30b8-a890-4e8b-ae9f-a9863b07e33c" providerId="ADAL" clId="{09C8AC15-7690-41C0-B625-A299B0976437}" dt="2023-07-14T14:55:15.060" v="6316" actId="313"/>
          <ac:spMkLst>
            <pc:docMk/>
            <pc:sldMk cId="3721975002" sldId="282"/>
            <ac:spMk id="64" creationId="{57D67FB9-44E6-49D8-9419-FD6B4644CB1D}"/>
          </ac:spMkLst>
        </pc:spChg>
        <pc:spChg chg="mod">
          <ac:chgData name="Gail E. Boliver" userId="17ed30b8-a890-4e8b-ae9f-a9863b07e33c" providerId="ADAL" clId="{09C8AC15-7690-41C0-B625-A299B0976437}" dt="2023-07-14T14:53:29.267" v="6236" actId="20577"/>
          <ac:spMkLst>
            <pc:docMk/>
            <pc:sldMk cId="3721975002" sldId="282"/>
            <ac:spMk id="65" creationId="{77320A72-527D-4F04-AF2E-E0B73E486504}"/>
          </ac:spMkLst>
        </pc:spChg>
        <pc:spChg chg="mod">
          <ac:chgData name="Gail E. Boliver" userId="17ed30b8-a890-4e8b-ae9f-a9863b07e33c" providerId="ADAL" clId="{09C8AC15-7690-41C0-B625-A299B0976437}" dt="2023-07-14T15:03:08.940" v="6355" actId="20577"/>
          <ac:spMkLst>
            <pc:docMk/>
            <pc:sldMk cId="3721975002" sldId="282"/>
            <ac:spMk id="66" creationId="{0B4C1BA5-5E1C-4F99-8F66-BCA2EBDF4FBE}"/>
          </ac:spMkLst>
        </pc:spChg>
        <pc:spChg chg="mod">
          <ac:chgData name="Gail E. Boliver" userId="17ed30b8-a890-4e8b-ae9f-a9863b07e33c" providerId="ADAL" clId="{09C8AC15-7690-41C0-B625-A299B0976437}" dt="2023-07-14T14:54:03.076" v="6288" actId="20577"/>
          <ac:spMkLst>
            <pc:docMk/>
            <pc:sldMk cId="3721975002" sldId="282"/>
            <ac:spMk id="67" creationId="{6E771E27-902A-4BA5-BF20-88B7F7F8F9A6}"/>
          </ac:spMkLst>
        </pc:spChg>
        <pc:picChg chg="add mod">
          <ac:chgData name="Gail E. Boliver" userId="17ed30b8-a890-4e8b-ae9f-a9863b07e33c" providerId="ADAL" clId="{09C8AC15-7690-41C0-B625-A299B0976437}" dt="2023-07-14T15:04:13.339" v="6356" actId="1076"/>
          <ac:picMkLst>
            <pc:docMk/>
            <pc:sldMk cId="3721975002" sldId="282"/>
            <ac:picMk id="4" creationId="{8D8FF133-98D7-1B82-464D-A856B6A24770}"/>
          </ac:picMkLst>
        </pc:picChg>
      </pc:sldChg>
      <pc:sldChg chg="del">
        <pc:chgData name="Gail E. Boliver" userId="17ed30b8-a890-4e8b-ae9f-a9863b07e33c" providerId="ADAL" clId="{09C8AC15-7690-41C0-B625-A299B0976437}" dt="2023-07-12T20:57:24.443" v="5317" actId="47"/>
        <pc:sldMkLst>
          <pc:docMk/>
          <pc:sldMk cId="3586986175" sldId="283"/>
        </pc:sldMkLst>
      </pc:sldChg>
      <pc:sldChg chg="addSp delSp modSp mod modAnim">
        <pc:chgData name="Gail E. Boliver" userId="17ed30b8-a890-4e8b-ae9f-a9863b07e33c" providerId="ADAL" clId="{09C8AC15-7690-41C0-B625-A299B0976437}" dt="2023-07-14T18:40:24.223" v="6383"/>
        <pc:sldMkLst>
          <pc:docMk/>
          <pc:sldMk cId="1418789964" sldId="286"/>
        </pc:sldMkLst>
        <pc:spChg chg="mod">
          <ac:chgData name="Gail E. Boliver" userId="17ed30b8-a890-4e8b-ae9f-a9863b07e33c" providerId="ADAL" clId="{09C8AC15-7690-41C0-B625-A299B0976437}" dt="2023-07-10T15:48:00.803" v="908" actId="1076"/>
          <ac:spMkLst>
            <pc:docMk/>
            <pc:sldMk cId="1418789964" sldId="286"/>
            <ac:spMk id="2" creationId="{67708C79-A4AC-4B5D-92DF-600737E4D11A}"/>
          </ac:spMkLst>
        </pc:spChg>
        <pc:spChg chg="mod">
          <ac:chgData name="Gail E. Boliver" userId="17ed30b8-a890-4e8b-ae9f-a9863b07e33c" providerId="ADAL" clId="{09C8AC15-7690-41C0-B625-A299B0976437}" dt="2023-07-10T16:03:12.587" v="1322" actId="14100"/>
          <ac:spMkLst>
            <pc:docMk/>
            <pc:sldMk cId="1418789964" sldId="286"/>
            <ac:spMk id="4" creationId="{BABB466A-6DA0-4EE9-9405-F74957757BA9}"/>
          </ac:spMkLst>
        </pc:spChg>
        <pc:spChg chg="del">
          <ac:chgData name="Gail E. Boliver" userId="17ed30b8-a890-4e8b-ae9f-a9863b07e33c" providerId="ADAL" clId="{09C8AC15-7690-41C0-B625-A299B0976437}" dt="2023-07-10T16:02:31.725" v="1306" actId="478"/>
          <ac:spMkLst>
            <pc:docMk/>
            <pc:sldMk cId="1418789964" sldId="286"/>
            <ac:spMk id="5" creationId="{1A129DD3-8F5E-43F6-9716-7C33D00A50F8}"/>
          </ac:spMkLst>
        </pc:spChg>
        <pc:spChg chg="del">
          <ac:chgData name="Gail E. Boliver" userId="17ed30b8-a890-4e8b-ae9f-a9863b07e33c" providerId="ADAL" clId="{09C8AC15-7690-41C0-B625-A299B0976437}" dt="2023-07-10T16:02:28.557" v="1304" actId="478"/>
          <ac:spMkLst>
            <pc:docMk/>
            <pc:sldMk cId="1418789964" sldId="286"/>
            <ac:spMk id="6" creationId="{EFF9651D-8E27-4952-804A-2D2C0A55A0F8}"/>
          </ac:spMkLst>
        </pc:spChg>
        <pc:spChg chg="add del mod">
          <ac:chgData name="Gail E. Boliver" userId="17ed30b8-a890-4e8b-ae9f-a9863b07e33c" providerId="ADAL" clId="{09C8AC15-7690-41C0-B625-A299B0976437}" dt="2023-07-10T16:02:26.216" v="1303" actId="478"/>
          <ac:spMkLst>
            <pc:docMk/>
            <pc:sldMk cId="1418789964" sldId="286"/>
            <ac:spMk id="7" creationId="{A4B076E2-28C8-D6C2-7EE8-04F9C6032EDB}"/>
          </ac:spMkLst>
        </pc:spChg>
        <pc:spChg chg="del">
          <ac:chgData name="Gail E. Boliver" userId="17ed30b8-a890-4e8b-ae9f-a9863b07e33c" providerId="ADAL" clId="{09C8AC15-7690-41C0-B625-A299B0976437}" dt="2023-07-10T15:48:17.208" v="910" actId="478"/>
          <ac:spMkLst>
            <pc:docMk/>
            <pc:sldMk cId="1418789964" sldId="286"/>
            <ac:spMk id="8" creationId="{B3ACFBD1-CF18-4304-BC3A-FC464B0DB65A}"/>
          </ac:spMkLst>
        </pc:spChg>
        <pc:spChg chg="del">
          <ac:chgData name="Gail E. Boliver" userId="17ed30b8-a890-4e8b-ae9f-a9863b07e33c" providerId="ADAL" clId="{09C8AC15-7690-41C0-B625-A299B0976437}" dt="2023-07-10T15:48:14.070" v="909" actId="478"/>
          <ac:spMkLst>
            <pc:docMk/>
            <pc:sldMk cId="1418789964" sldId="286"/>
            <ac:spMk id="9" creationId="{8D17D6B4-CFB8-4987-8B02-27797B688865}"/>
          </ac:spMkLst>
        </pc:spChg>
        <pc:spChg chg="add del mod">
          <ac:chgData name="Gail E. Boliver" userId="17ed30b8-a890-4e8b-ae9f-a9863b07e33c" providerId="ADAL" clId="{09C8AC15-7690-41C0-B625-A299B0976437}" dt="2023-07-10T16:02:30.109" v="1305" actId="478"/>
          <ac:spMkLst>
            <pc:docMk/>
            <pc:sldMk cId="1418789964" sldId="286"/>
            <ac:spMk id="12" creationId="{F6457936-48CB-30C1-4356-ACDB4283BB20}"/>
          </ac:spMkLst>
        </pc:spChg>
        <pc:spChg chg="add del mod">
          <ac:chgData name="Gail E. Boliver" userId="17ed30b8-a890-4e8b-ae9f-a9863b07e33c" providerId="ADAL" clId="{09C8AC15-7690-41C0-B625-A299B0976437}" dt="2023-07-10T16:02:32.855" v="1307" actId="478"/>
          <ac:spMkLst>
            <pc:docMk/>
            <pc:sldMk cId="1418789964" sldId="286"/>
            <ac:spMk id="14" creationId="{25B3AACB-27B9-CEE0-2DCA-12E14CE5BCB9}"/>
          </ac:spMkLst>
        </pc:spChg>
        <pc:spChg chg="add del mod">
          <ac:chgData name="Gail E. Boliver" userId="17ed30b8-a890-4e8b-ae9f-a9863b07e33c" providerId="ADAL" clId="{09C8AC15-7690-41C0-B625-A299B0976437}" dt="2023-07-10T16:02:38.411" v="1309" actId="478"/>
          <ac:spMkLst>
            <pc:docMk/>
            <pc:sldMk cId="1418789964" sldId="286"/>
            <ac:spMk id="16" creationId="{787FAA2C-759C-A077-83C8-6EE02C89F856}"/>
          </ac:spMkLst>
        </pc:spChg>
        <pc:spChg chg="del">
          <ac:chgData name="Gail E. Boliver" userId="17ed30b8-a890-4e8b-ae9f-a9863b07e33c" providerId="ADAL" clId="{09C8AC15-7690-41C0-B625-A299B0976437}" dt="2023-07-10T16:02:24.058" v="1302" actId="478"/>
          <ac:spMkLst>
            <pc:docMk/>
            <pc:sldMk cId="1418789964" sldId="286"/>
            <ac:spMk id="17" creationId="{D3928F89-1741-4079-8DFF-2009EF9B9931}"/>
          </ac:spMkLst>
        </pc:spChg>
        <pc:spChg chg="add del mod">
          <ac:chgData name="Gail E. Boliver" userId="17ed30b8-a890-4e8b-ae9f-a9863b07e33c" providerId="ADAL" clId="{09C8AC15-7690-41C0-B625-A299B0976437}" dt="2023-07-10T16:02:45.849" v="1312" actId="478"/>
          <ac:spMkLst>
            <pc:docMk/>
            <pc:sldMk cId="1418789964" sldId="286"/>
            <ac:spMk id="19" creationId="{6B068388-8D74-DF5D-62D6-362B168B8288}"/>
          </ac:spMkLst>
        </pc:spChg>
        <pc:spChg chg="add del mod">
          <ac:chgData name="Gail E. Boliver" userId="17ed30b8-a890-4e8b-ae9f-a9863b07e33c" providerId="ADAL" clId="{09C8AC15-7690-41C0-B625-A299B0976437}" dt="2023-07-10T16:02:48.817" v="1314" actId="478"/>
          <ac:spMkLst>
            <pc:docMk/>
            <pc:sldMk cId="1418789964" sldId="286"/>
            <ac:spMk id="21" creationId="{1565074E-DD7E-EDD9-E710-E48CF6F57D87}"/>
          </ac:spMkLst>
        </pc:spChg>
        <pc:spChg chg="add del mod">
          <ac:chgData name="Gail E. Boliver" userId="17ed30b8-a890-4e8b-ae9f-a9863b07e33c" providerId="ADAL" clId="{09C8AC15-7690-41C0-B625-A299B0976437}" dt="2023-07-10T16:02:51.520" v="1316" actId="478"/>
          <ac:spMkLst>
            <pc:docMk/>
            <pc:sldMk cId="1418789964" sldId="286"/>
            <ac:spMk id="23" creationId="{6584255E-8149-364F-8D0B-1BBF5D4D9FE5}"/>
          </ac:spMkLst>
        </pc:spChg>
        <pc:spChg chg="add del mod">
          <ac:chgData name="Gail E. Boliver" userId="17ed30b8-a890-4e8b-ae9f-a9863b07e33c" providerId="ADAL" clId="{09C8AC15-7690-41C0-B625-A299B0976437}" dt="2023-07-10T16:02:54.564" v="1318" actId="478"/>
          <ac:spMkLst>
            <pc:docMk/>
            <pc:sldMk cId="1418789964" sldId="286"/>
            <ac:spMk id="25" creationId="{EF370A9A-A389-DE13-A238-939C6F8306BD}"/>
          </ac:spMkLst>
        </pc:spChg>
        <pc:spChg chg="mod">
          <ac:chgData name="Gail E. Boliver" userId="17ed30b8-a890-4e8b-ae9f-a9863b07e33c" providerId="ADAL" clId="{09C8AC15-7690-41C0-B625-A299B0976437}" dt="2023-07-14T18:39:19.159" v="6379" actId="1076"/>
          <ac:spMkLst>
            <pc:docMk/>
            <pc:sldMk cId="1418789964" sldId="286"/>
            <ac:spMk id="26" creationId="{BB8742E0-C216-468F-8B77-C0F53FD25808}"/>
          </ac:spMkLst>
        </pc:spChg>
        <pc:spChg chg="del">
          <ac:chgData name="Gail E. Boliver" userId="17ed30b8-a890-4e8b-ae9f-a9863b07e33c" providerId="ADAL" clId="{09C8AC15-7690-41C0-B625-A299B0976437}" dt="2023-07-10T16:02:35.712" v="1308" actId="478"/>
          <ac:spMkLst>
            <pc:docMk/>
            <pc:sldMk cId="1418789964" sldId="286"/>
            <ac:spMk id="27" creationId="{430EFC93-5195-49E7-91E1-75A347D5E41B}"/>
          </ac:spMkLst>
        </pc:spChg>
        <pc:spChg chg="del">
          <ac:chgData name="Gail E. Boliver" userId="17ed30b8-a890-4e8b-ae9f-a9863b07e33c" providerId="ADAL" clId="{09C8AC15-7690-41C0-B625-A299B0976437}" dt="2023-07-10T16:02:48.140" v="1313" actId="478"/>
          <ac:spMkLst>
            <pc:docMk/>
            <pc:sldMk cId="1418789964" sldId="286"/>
            <ac:spMk id="28" creationId="{8364155F-C202-4D9C-8682-0AAAE7595599}"/>
          </ac:spMkLst>
        </pc:spChg>
        <pc:spChg chg="del">
          <ac:chgData name="Gail E. Boliver" userId="17ed30b8-a890-4e8b-ae9f-a9863b07e33c" providerId="ADAL" clId="{09C8AC15-7690-41C0-B625-A299B0976437}" dt="2023-07-10T16:02:43.940" v="1311" actId="478"/>
          <ac:spMkLst>
            <pc:docMk/>
            <pc:sldMk cId="1418789964" sldId="286"/>
            <ac:spMk id="29" creationId="{4E9F7C96-64EE-4251-8329-BA0DE2E3AC69}"/>
          </ac:spMkLst>
        </pc:spChg>
        <pc:spChg chg="del">
          <ac:chgData name="Gail E. Boliver" userId="17ed30b8-a890-4e8b-ae9f-a9863b07e33c" providerId="ADAL" clId="{09C8AC15-7690-41C0-B625-A299B0976437}" dt="2023-07-10T16:02:52.896" v="1317" actId="478"/>
          <ac:spMkLst>
            <pc:docMk/>
            <pc:sldMk cId="1418789964" sldId="286"/>
            <ac:spMk id="30" creationId="{0FC4960F-BEF7-4EA7-8F63-B36D60AE5B60}"/>
          </ac:spMkLst>
        </pc:spChg>
        <pc:spChg chg="del">
          <ac:chgData name="Gail E. Boliver" userId="17ed30b8-a890-4e8b-ae9f-a9863b07e33c" providerId="ADAL" clId="{09C8AC15-7690-41C0-B625-A299B0976437}" dt="2023-07-10T16:02:50.325" v="1315" actId="478"/>
          <ac:spMkLst>
            <pc:docMk/>
            <pc:sldMk cId="1418789964" sldId="286"/>
            <ac:spMk id="31" creationId="{8E3EA43D-68CC-4A91-9A23-A95AB9E8E360}"/>
          </ac:spMkLst>
        </pc:spChg>
        <pc:spChg chg="add mod">
          <ac:chgData name="Gail E. Boliver" userId="17ed30b8-a890-4e8b-ae9f-a9863b07e33c" providerId="ADAL" clId="{09C8AC15-7690-41C0-B625-A299B0976437}" dt="2023-07-14T15:20:23.675" v="6369" actId="1076"/>
          <ac:spMkLst>
            <pc:docMk/>
            <pc:sldMk cId="1418789964" sldId="286"/>
            <ac:spMk id="32" creationId="{120C5B27-8DDD-A41B-8D6D-A66F1C5A183F}"/>
          </ac:spMkLst>
        </pc:spChg>
      </pc:sldChg>
      <pc:sldChg chg="addSp delSp modSp mod ord modAnim">
        <pc:chgData name="Gail E. Boliver" userId="17ed30b8-a890-4e8b-ae9f-a9863b07e33c" providerId="ADAL" clId="{09C8AC15-7690-41C0-B625-A299B0976437}" dt="2023-07-14T18:44:35.707" v="6428"/>
        <pc:sldMkLst>
          <pc:docMk/>
          <pc:sldMk cId="1672070576" sldId="287"/>
        </pc:sldMkLst>
        <pc:spChg chg="mod">
          <ac:chgData name="Gail E. Boliver" userId="17ed30b8-a890-4e8b-ae9f-a9863b07e33c" providerId="ADAL" clId="{09C8AC15-7690-41C0-B625-A299B0976437}" dt="2023-07-12T20:34:23.917" v="5020" actId="20577"/>
          <ac:spMkLst>
            <pc:docMk/>
            <pc:sldMk cId="1672070576" sldId="287"/>
            <ac:spMk id="2" creationId="{5CE54ABB-4929-4810-950B-2DAEA0A5BAB4}"/>
          </ac:spMkLst>
        </pc:spChg>
        <pc:spChg chg="del mod">
          <ac:chgData name="Gail E. Boliver" userId="17ed30b8-a890-4e8b-ae9f-a9863b07e33c" providerId="ADAL" clId="{09C8AC15-7690-41C0-B625-A299B0976437}" dt="2023-07-12T16:29:34.582" v="2789" actId="478"/>
          <ac:spMkLst>
            <pc:docMk/>
            <pc:sldMk cId="1672070576" sldId="287"/>
            <ac:spMk id="3" creationId="{C37B42F1-D776-4124-8B16-57F2D738E61B}"/>
          </ac:spMkLst>
        </pc:spChg>
        <pc:spChg chg="del">
          <ac:chgData name="Gail E. Boliver" userId="17ed30b8-a890-4e8b-ae9f-a9863b07e33c" providerId="ADAL" clId="{09C8AC15-7690-41C0-B625-A299B0976437}" dt="2023-07-12T16:29:24.238" v="2785" actId="478"/>
          <ac:spMkLst>
            <pc:docMk/>
            <pc:sldMk cId="1672070576" sldId="287"/>
            <ac:spMk id="4" creationId="{A112B089-A8F9-45B1-BE6E-EAC10163F082}"/>
          </ac:spMkLst>
        </pc:spChg>
        <pc:spChg chg="del">
          <ac:chgData name="Gail E. Boliver" userId="17ed30b8-a890-4e8b-ae9f-a9863b07e33c" providerId="ADAL" clId="{09C8AC15-7690-41C0-B625-A299B0976437}" dt="2023-07-12T16:29:21.566" v="2783" actId="478"/>
          <ac:spMkLst>
            <pc:docMk/>
            <pc:sldMk cId="1672070576" sldId="287"/>
            <ac:spMk id="5" creationId="{CF515C5D-2CDB-4E66-B2B8-1451BC44247F}"/>
          </ac:spMkLst>
        </pc:spChg>
        <pc:spChg chg="del">
          <ac:chgData name="Gail E. Boliver" userId="17ed30b8-a890-4e8b-ae9f-a9863b07e33c" providerId="ADAL" clId="{09C8AC15-7690-41C0-B625-A299B0976437}" dt="2023-07-12T16:29:18.026" v="2781" actId="478"/>
          <ac:spMkLst>
            <pc:docMk/>
            <pc:sldMk cId="1672070576" sldId="287"/>
            <ac:spMk id="6" creationId="{0FE22F9B-4BF8-41DC-8F1C-836B546E59AD}"/>
          </ac:spMkLst>
        </pc:spChg>
        <pc:spChg chg="mod">
          <ac:chgData name="Gail E. Boliver" userId="17ed30b8-a890-4e8b-ae9f-a9863b07e33c" providerId="ADAL" clId="{09C8AC15-7690-41C0-B625-A299B0976437}" dt="2023-07-12T16:33:37.608" v="3156" actId="207"/>
          <ac:spMkLst>
            <pc:docMk/>
            <pc:sldMk cId="1672070576" sldId="287"/>
            <ac:spMk id="7" creationId="{6B35F89A-6CDF-41F7-BD87-18B45BD7330B}"/>
          </ac:spMkLst>
        </pc:spChg>
        <pc:spChg chg="del mod">
          <ac:chgData name="Gail E. Boliver" userId="17ed30b8-a890-4e8b-ae9f-a9863b07e33c" providerId="ADAL" clId="{09C8AC15-7690-41C0-B625-A299B0976437}" dt="2023-07-12T16:29:36.086" v="2790" actId="478"/>
          <ac:spMkLst>
            <pc:docMk/>
            <pc:sldMk cId="1672070576" sldId="287"/>
            <ac:spMk id="8" creationId="{C9E6EB39-B15D-4FE6-A30D-18F0F416CC9D}"/>
          </ac:spMkLst>
        </pc:spChg>
        <pc:spChg chg="add del mod">
          <ac:chgData name="Gail E. Boliver" userId="17ed30b8-a890-4e8b-ae9f-a9863b07e33c" providerId="ADAL" clId="{09C8AC15-7690-41C0-B625-A299B0976437}" dt="2023-07-12T16:29:19.882" v="2782" actId="478"/>
          <ac:spMkLst>
            <pc:docMk/>
            <pc:sldMk cId="1672070576" sldId="287"/>
            <ac:spMk id="10" creationId="{289D50F0-8AE1-B957-7304-3FEF02D90749}"/>
          </ac:spMkLst>
        </pc:spChg>
        <pc:spChg chg="del">
          <ac:chgData name="Gail E. Boliver" userId="17ed30b8-a890-4e8b-ae9f-a9863b07e33c" providerId="ADAL" clId="{09C8AC15-7690-41C0-B625-A299B0976437}" dt="2023-07-12T16:29:42.036" v="2793" actId="478"/>
          <ac:spMkLst>
            <pc:docMk/>
            <pc:sldMk cId="1672070576" sldId="287"/>
            <ac:spMk id="12" creationId="{F1D4EAB4-6E8F-44AD-A635-F321DC9478A1}"/>
          </ac:spMkLst>
        </pc:spChg>
        <pc:spChg chg="del">
          <ac:chgData name="Gail E. Boliver" userId="17ed30b8-a890-4e8b-ae9f-a9863b07e33c" providerId="ADAL" clId="{09C8AC15-7690-41C0-B625-A299B0976437}" dt="2023-07-12T16:29:44.296" v="2794" actId="478"/>
          <ac:spMkLst>
            <pc:docMk/>
            <pc:sldMk cId="1672070576" sldId="287"/>
            <ac:spMk id="13" creationId="{1B3EC7D9-8DEA-4D02-9A04-30C73A63FB23}"/>
          </ac:spMkLst>
        </pc:spChg>
        <pc:spChg chg="add del mod">
          <ac:chgData name="Gail E. Boliver" userId="17ed30b8-a890-4e8b-ae9f-a9863b07e33c" providerId="ADAL" clId="{09C8AC15-7690-41C0-B625-A299B0976437}" dt="2023-07-12T16:29:22.901" v="2784" actId="478"/>
          <ac:spMkLst>
            <pc:docMk/>
            <pc:sldMk cId="1672070576" sldId="287"/>
            <ac:spMk id="15" creationId="{B67575D1-CA68-74AC-2BA1-28F198834BC7}"/>
          </ac:spMkLst>
        </pc:spChg>
        <pc:spChg chg="add del mod">
          <ac:chgData name="Gail E. Boliver" userId="17ed30b8-a890-4e8b-ae9f-a9863b07e33c" providerId="ADAL" clId="{09C8AC15-7690-41C0-B625-A299B0976437}" dt="2023-07-12T16:29:27.047" v="2786" actId="478"/>
          <ac:spMkLst>
            <pc:docMk/>
            <pc:sldMk cId="1672070576" sldId="287"/>
            <ac:spMk id="17" creationId="{CBE51177-4D1D-A1D6-0EA6-D286534750DF}"/>
          </ac:spMkLst>
        </pc:spChg>
      </pc:sldChg>
      <pc:sldChg chg="del">
        <pc:chgData name="Gail E. Boliver" userId="17ed30b8-a890-4e8b-ae9f-a9863b07e33c" providerId="ADAL" clId="{09C8AC15-7690-41C0-B625-A299B0976437}" dt="2023-07-12T19:50:54.108" v="4423" actId="47"/>
        <pc:sldMkLst>
          <pc:docMk/>
          <pc:sldMk cId="2752798190" sldId="288"/>
        </pc:sldMkLst>
      </pc:sldChg>
      <pc:sldChg chg="modSp del mod">
        <pc:chgData name="Gail E. Boliver" userId="17ed30b8-a890-4e8b-ae9f-a9863b07e33c" providerId="ADAL" clId="{09C8AC15-7690-41C0-B625-A299B0976437}" dt="2023-07-12T20:12:04.415" v="4621" actId="2696"/>
        <pc:sldMkLst>
          <pc:docMk/>
          <pc:sldMk cId="3060063078" sldId="289"/>
        </pc:sldMkLst>
        <pc:spChg chg="mod">
          <ac:chgData name="Gail E. Boliver" userId="17ed30b8-a890-4e8b-ae9f-a9863b07e33c" providerId="ADAL" clId="{09C8AC15-7690-41C0-B625-A299B0976437}" dt="2023-07-12T20:11:16.236" v="4619" actId="20577"/>
          <ac:spMkLst>
            <pc:docMk/>
            <pc:sldMk cId="3060063078" sldId="289"/>
            <ac:spMk id="2" creationId="{16684294-49A0-4C63-A7D7-E3BF9E591F59}"/>
          </ac:spMkLst>
        </pc:spChg>
      </pc:sldChg>
      <pc:sldChg chg="delSp modSp new mod">
        <pc:chgData name="Gail E. Boliver" userId="17ed30b8-a890-4e8b-ae9f-a9863b07e33c" providerId="ADAL" clId="{09C8AC15-7690-41C0-B625-A299B0976437}" dt="2023-07-26T16:12:55.801" v="7121" actId="478"/>
        <pc:sldMkLst>
          <pc:docMk/>
          <pc:sldMk cId="1387185800" sldId="290"/>
        </pc:sldMkLst>
        <pc:spChg chg="mod">
          <ac:chgData name="Gail E. Boliver" userId="17ed30b8-a890-4e8b-ae9f-a9863b07e33c" providerId="ADAL" clId="{09C8AC15-7690-41C0-B625-A299B0976437}" dt="2023-07-12T20:12:13.784" v="4624" actId="1076"/>
          <ac:spMkLst>
            <pc:docMk/>
            <pc:sldMk cId="1387185800" sldId="290"/>
            <ac:spMk id="2" creationId="{B67EDD63-F560-947A-818D-D8BAF1A4652A}"/>
          </ac:spMkLst>
        </pc:spChg>
        <pc:spChg chg="del">
          <ac:chgData name="Gail E. Boliver" userId="17ed30b8-a890-4e8b-ae9f-a9863b07e33c" providerId="ADAL" clId="{09C8AC15-7690-41C0-B625-A299B0976437}" dt="2023-07-26T16:12:55.801" v="7121" actId="478"/>
          <ac:spMkLst>
            <pc:docMk/>
            <pc:sldMk cId="1387185800" sldId="290"/>
            <ac:spMk id="4" creationId="{C21044CA-D281-B37D-12AC-6CE80057B5BB}"/>
          </ac:spMkLst>
        </pc:spChg>
        <pc:spChg chg="del">
          <ac:chgData name="Gail E. Boliver" userId="17ed30b8-a890-4e8b-ae9f-a9863b07e33c" providerId="ADAL" clId="{09C8AC15-7690-41C0-B625-A299B0976437}" dt="2023-07-26T16:12:53.194" v="7120" actId="478"/>
          <ac:spMkLst>
            <pc:docMk/>
            <pc:sldMk cId="1387185800" sldId="290"/>
            <ac:spMk id="5" creationId="{26180184-475F-2975-B6D8-714B07018170}"/>
          </ac:spMkLst>
        </pc:spChg>
      </pc:sldChg>
      <pc:sldChg chg="addSp delSp modSp new mod modClrScheme modAnim chgLayout">
        <pc:chgData name="Gail E. Boliver" userId="17ed30b8-a890-4e8b-ae9f-a9863b07e33c" providerId="ADAL" clId="{09C8AC15-7690-41C0-B625-A299B0976437}" dt="2023-07-26T16:11:09.262" v="7116" actId="1440"/>
        <pc:sldMkLst>
          <pc:docMk/>
          <pc:sldMk cId="1026229626" sldId="291"/>
        </pc:sldMkLst>
        <pc:spChg chg="mod ord">
          <ac:chgData name="Gail E. Boliver" userId="17ed30b8-a890-4e8b-ae9f-a9863b07e33c" providerId="ADAL" clId="{09C8AC15-7690-41C0-B625-A299B0976437}" dt="2023-07-13T18:03:45.439" v="5741" actId="1076"/>
          <ac:spMkLst>
            <pc:docMk/>
            <pc:sldMk cId="1026229626" sldId="291"/>
            <ac:spMk id="2" creationId="{BC3E180E-2F25-4F47-907A-94F315E4841D}"/>
          </ac:spMkLst>
        </pc:spChg>
        <pc:spChg chg="del">
          <ac:chgData name="Gail E. Boliver" userId="17ed30b8-a890-4e8b-ae9f-a9863b07e33c" providerId="ADAL" clId="{09C8AC15-7690-41C0-B625-A299B0976437}" dt="2023-07-13T16:42:41.253" v="5607" actId="478"/>
          <ac:spMkLst>
            <pc:docMk/>
            <pc:sldMk cId="1026229626" sldId="291"/>
            <ac:spMk id="3" creationId="{9EB884CE-3EDB-AE91-C16B-7D8C80D9C344}"/>
          </ac:spMkLst>
        </pc:spChg>
        <pc:spChg chg="del">
          <ac:chgData name="Gail E. Boliver" userId="17ed30b8-a890-4e8b-ae9f-a9863b07e33c" providerId="ADAL" clId="{09C8AC15-7690-41C0-B625-A299B0976437}" dt="2023-07-13T16:43:43.745" v="5611" actId="26606"/>
          <ac:spMkLst>
            <pc:docMk/>
            <pc:sldMk cId="1026229626" sldId="291"/>
            <ac:spMk id="4" creationId="{F6DB4230-889B-A471-8598-34037A445066}"/>
          </ac:spMkLst>
        </pc:spChg>
        <pc:spChg chg="del">
          <ac:chgData name="Gail E. Boliver" userId="17ed30b8-a890-4e8b-ae9f-a9863b07e33c" providerId="ADAL" clId="{09C8AC15-7690-41C0-B625-A299B0976437}" dt="2023-07-13T16:43:43.745" v="5611" actId="26606"/>
          <ac:spMkLst>
            <pc:docMk/>
            <pc:sldMk cId="1026229626" sldId="291"/>
            <ac:spMk id="5" creationId="{598EEE32-01BD-375B-5DA4-9307AF53CC87}"/>
          </ac:spMkLst>
        </pc:spChg>
        <pc:spChg chg="del">
          <ac:chgData name="Gail E. Boliver" userId="17ed30b8-a890-4e8b-ae9f-a9863b07e33c" providerId="ADAL" clId="{09C8AC15-7690-41C0-B625-A299B0976437}" dt="2023-07-13T16:43:43.745" v="5611" actId="26606"/>
          <ac:spMkLst>
            <pc:docMk/>
            <pc:sldMk cId="1026229626" sldId="291"/>
            <ac:spMk id="6" creationId="{B11CB4A3-D891-28D5-3DDE-92EBFB33E003}"/>
          </ac:spMkLst>
        </pc:spChg>
        <pc:spChg chg="del mod ord">
          <ac:chgData name="Gail E. Boliver" userId="17ed30b8-a890-4e8b-ae9f-a9863b07e33c" providerId="ADAL" clId="{09C8AC15-7690-41C0-B625-A299B0976437}" dt="2023-07-13T16:59:55.779" v="5699" actId="478"/>
          <ac:spMkLst>
            <pc:docMk/>
            <pc:sldMk cId="1026229626" sldId="291"/>
            <ac:spMk id="7" creationId="{83E8E569-7330-2596-1B27-E9C740B6970B}"/>
          </ac:spMkLst>
        </pc:spChg>
        <pc:spChg chg="del mod ord">
          <ac:chgData name="Gail E. Boliver" userId="17ed30b8-a890-4e8b-ae9f-a9863b07e33c" providerId="ADAL" clId="{09C8AC15-7690-41C0-B625-A299B0976437}" dt="2023-07-13T16:59:52.717" v="5698" actId="478"/>
          <ac:spMkLst>
            <pc:docMk/>
            <pc:sldMk cId="1026229626" sldId="291"/>
            <ac:spMk id="8" creationId="{71C70BBA-82F1-17D1-0DE2-04D35F6A8FA2}"/>
          </ac:spMkLst>
        </pc:spChg>
        <pc:spChg chg="mod ord">
          <ac:chgData name="Gail E. Boliver" userId="17ed30b8-a890-4e8b-ae9f-a9863b07e33c" providerId="ADAL" clId="{09C8AC15-7690-41C0-B625-A299B0976437}" dt="2023-07-13T16:54:03.122" v="5651" actId="26606"/>
          <ac:spMkLst>
            <pc:docMk/>
            <pc:sldMk cId="1026229626" sldId="291"/>
            <ac:spMk id="9" creationId="{A88ED5BE-48C8-38DB-8C05-C6DB7ACEE909}"/>
          </ac:spMkLst>
        </pc:spChg>
        <pc:spChg chg="add del mod">
          <ac:chgData name="Gail E. Boliver" userId="17ed30b8-a890-4e8b-ae9f-a9863b07e33c" providerId="ADAL" clId="{09C8AC15-7690-41C0-B625-A299B0976437}" dt="2023-07-13T16:45:52.889" v="5625" actId="478"/>
          <ac:spMkLst>
            <pc:docMk/>
            <pc:sldMk cId="1026229626" sldId="291"/>
            <ac:spMk id="12" creationId="{DFA1DD01-FCD1-39DF-CC3E-DF1E483BAA14}"/>
          </ac:spMkLst>
        </pc:spChg>
        <pc:spChg chg="add del mod ord">
          <ac:chgData name="Gail E. Boliver" userId="17ed30b8-a890-4e8b-ae9f-a9863b07e33c" providerId="ADAL" clId="{09C8AC15-7690-41C0-B625-A299B0976437}" dt="2023-07-13T16:47:27.040" v="5640" actId="700"/>
          <ac:spMkLst>
            <pc:docMk/>
            <pc:sldMk cId="1026229626" sldId="291"/>
            <ac:spMk id="14" creationId="{4535777E-69F7-BD22-430D-B0FEB2DE9DDA}"/>
          </ac:spMkLst>
        </pc:spChg>
        <pc:spChg chg="add del mod">
          <ac:chgData name="Gail E. Boliver" userId="17ed30b8-a890-4e8b-ae9f-a9863b07e33c" providerId="ADAL" clId="{09C8AC15-7690-41C0-B625-A299B0976437}" dt="2023-07-13T16:44:09.576" v="5616" actId="478"/>
          <ac:spMkLst>
            <pc:docMk/>
            <pc:sldMk cId="1026229626" sldId="291"/>
            <ac:spMk id="15" creationId="{3BFBC524-BC8C-710D-6E51-B91F69D5AEF0}"/>
          </ac:spMkLst>
        </pc:spChg>
        <pc:spChg chg="add del mod ord">
          <ac:chgData name="Gail E. Boliver" userId="17ed30b8-a890-4e8b-ae9f-a9863b07e33c" providerId="ADAL" clId="{09C8AC15-7690-41C0-B625-A299B0976437}" dt="2023-07-13T16:53:32.595" v="5645"/>
          <ac:spMkLst>
            <pc:docMk/>
            <pc:sldMk cId="1026229626" sldId="291"/>
            <ac:spMk id="16" creationId="{A7590478-A79A-D280-35AA-6206182B2C5E}"/>
          </ac:spMkLst>
        </pc:spChg>
        <pc:spChg chg="add del mod">
          <ac:chgData name="Gail E. Boliver" userId="17ed30b8-a890-4e8b-ae9f-a9863b07e33c" providerId="ADAL" clId="{09C8AC15-7690-41C0-B625-A299B0976437}" dt="2023-07-13T16:45:50.308" v="5624" actId="478"/>
          <ac:spMkLst>
            <pc:docMk/>
            <pc:sldMk cId="1026229626" sldId="291"/>
            <ac:spMk id="17" creationId="{7E9F234A-C083-B91C-965F-1FEA66D9A832}"/>
          </ac:spMkLst>
        </pc:spChg>
        <pc:spChg chg="add del mod ord">
          <ac:chgData name="Gail E. Boliver" userId="17ed30b8-a890-4e8b-ae9f-a9863b07e33c" providerId="ADAL" clId="{09C8AC15-7690-41C0-B625-A299B0976437}" dt="2023-07-13T16:57:13.597" v="5669" actId="931"/>
          <ac:spMkLst>
            <pc:docMk/>
            <pc:sldMk cId="1026229626" sldId="291"/>
            <ac:spMk id="18" creationId="{EDBBA235-7442-CCD5-9607-27D19705D71A}"/>
          </ac:spMkLst>
        </pc:spChg>
        <pc:spChg chg="add del mod">
          <ac:chgData name="Gail E. Boliver" userId="17ed30b8-a890-4e8b-ae9f-a9863b07e33c" providerId="ADAL" clId="{09C8AC15-7690-41C0-B625-A299B0976437}" dt="2023-07-13T16:45:43.756" v="5623" actId="26606"/>
          <ac:spMkLst>
            <pc:docMk/>
            <pc:sldMk cId="1026229626" sldId="291"/>
            <ac:spMk id="19" creationId="{B3E2BD22-F881-2710-6B62-544BCD214738}"/>
          </ac:spMkLst>
        </pc:spChg>
        <pc:spChg chg="add del mod ord">
          <ac:chgData name="Gail E. Boliver" userId="17ed30b8-a890-4e8b-ae9f-a9863b07e33c" providerId="ADAL" clId="{09C8AC15-7690-41C0-B625-A299B0976437}" dt="2023-07-13T17:00:23.225" v="5706" actId="1076"/>
          <ac:spMkLst>
            <pc:docMk/>
            <pc:sldMk cId="1026229626" sldId="291"/>
            <ac:spMk id="20" creationId="{B508A057-CADE-2A7C-3BF7-90AE83AAF5C0}"/>
          </ac:spMkLst>
        </pc:spChg>
        <pc:spChg chg="add del mod">
          <ac:chgData name="Gail E. Boliver" userId="17ed30b8-a890-4e8b-ae9f-a9863b07e33c" providerId="ADAL" clId="{09C8AC15-7690-41C0-B625-A299B0976437}" dt="2023-07-13T16:45:43.756" v="5623" actId="26606"/>
          <ac:spMkLst>
            <pc:docMk/>
            <pc:sldMk cId="1026229626" sldId="291"/>
            <ac:spMk id="21" creationId="{5B6EB5D7-3DD8-8380-5F4E-F280958BBFBC}"/>
          </ac:spMkLst>
        </pc:spChg>
        <pc:spChg chg="add del mod ord">
          <ac:chgData name="Gail E. Boliver" userId="17ed30b8-a890-4e8b-ae9f-a9863b07e33c" providerId="ADAL" clId="{09C8AC15-7690-41C0-B625-A299B0976437}" dt="2023-07-13T16:54:37.060" v="5655" actId="14100"/>
          <ac:spMkLst>
            <pc:docMk/>
            <pc:sldMk cId="1026229626" sldId="291"/>
            <ac:spMk id="22" creationId="{7D57375D-C80E-0427-F2B2-F62743E59477}"/>
          </ac:spMkLst>
        </pc:spChg>
        <pc:spChg chg="add del mod">
          <ac:chgData name="Gail E. Boliver" userId="17ed30b8-a890-4e8b-ae9f-a9863b07e33c" providerId="ADAL" clId="{09C8AC15-7690-41C0-B625-A299B0976437}" dt="2023-07-13T16:45:43.756" v="5623" actId="26606"/>
          <ac:spMkLst>
            <pc:docMk/>
            <pc:sldMk cId="1026229626" sldId="291"/>
            <ac:spMk id="23" creationId="{9689521F-F1B8-B2FE-3FB5-D7CBA003BE6D}"/>
          </ac:spMkLst>
        </pc:spChg>
        <pc:spChg chg="add del mod ord">
          <ac:chgData name="Gail E. Boliver" userId="17ed30b8-a890-4e8b-ae9f-a9863b07e33c" providerId="ADAL" clId="{09C8AC15-7690-41C0-B625-A299B0976437}" dt="2023-07-13T16:55:15.624" v="5668" actId="27636"/>
          <ac:spMkLst>
            <pc:docMk/>
            <pc:sldMk cId="1026229626" sldId="291"/>
            <ac:spMk id="24" creationId="{51FA7FB0-B87D-BD86-81EE-1919455B2196}"/>
          </ac:spMkLst>
        </pc:spChg>
        <pc:spChg chg="add del mod">
          <ac:chgData name="Gail E. Boliver" userId="17ed30b8-a890-4e8b-ae9f-a9863b07e33c" providerId="ADAL" clId="{09C8AC15-7690-41C0-B625-A299B0976437}" dt="2023-07-13T16:45:43.756" v="5623" actId="26606"/>
          <ac:spMkLst>
            <pc:docMk/>
            <pc:sldMk cId="1026229626" sldId="291"/>
            <ac:spMk id="25" creationId="{B420F5F9-2811-F270-63C3-630E0199FDB0}"/>
          </ac:spMkLst>
        </pc:spChg>
        <pc:spChg chg="add del mod ord">
          <ac:chgData name="Gail E. Boliver" userId="17ed30b8-a890-4e8b-ae9f-a9863b07e33c" providerId="ADAL" clId="{09C8AC15-7690-41C0-B625-A299B0976437}" dt="2023-07-13T17:00:14.590" v="5703" actId="1076"/>
          <ac:spMkLst>
            <pc:docMk/>
            <pc:sldMk cId="1026229626" sldId="291"/>
            <ac:spMk id="26" creationId="{C652EE9A-4B57-264E-6A74-C427556F4893}"/>
          </ac:spMkLst>
        </pc:spChg>
        <pc:spChg chg="add del mod">
          <ac:chgData name="Gail E. Boliver" userId="17ed30b8-a890-4e8b-ae9f-a9863b07e33c" providerId="ADAL" clId="{09C8AC15-7690-41C0-B625-A299B0976437}" dt="2023-07-13T16:45:43.756" v="5623" actId="26606"/>
          <ac:spMkLst>
            <pc:docMk/>
            <pc:sldMk cId="1026229626" sldId="291"/>
            <ac:spMk id="27" creationId="{775668EA-F63C-2547-F3F9-98CFD65F1B19}"/>
          </ac:spMkLst>
        </pc:spChg>
        <pc:spChg chg="add del mod ord">
          <ac:chgData name="Gail E. Boliver" userId="17ed30b8-a890-4e8b-ae9f-a9863b07e33c" providerId="ADAL" clId="{09C8AC15-7690-41C0-B625-A299B0976437}" dt="2023-07-13T16:53:08.576" v="5642" actId="478"/>
          <ac:spMkLst>
            <pc:docMk/>
            <pc:sldMk cId="1026229626" sldId="291"/>
            <ac:spMk id="28" creationId="{F75DD88D-062C-1FB2-B32D-523F6A034C24}"/>
          </ac:spMkLst>
        </pc:spChg>
        <pc:spChg chg="add del mod">
          <ac:chgData name="Gail E. Boliver" userId="17ed30b8-a890-4e8b-ae9f-a9863b07e33c" providerId="ADAL" clId="{09C8AC15-7690-41C0-B625-A299B0976437}" dt="2023-07-13T16:45:43.756" v="5623" actId="26606"/>
          <ac:spMkLst>
            <pc:docMk/>
            <pc:sldMk cId="1026229626" sldId="291"/>
            <ac:spMk id="29" creationId="{9796A629-36CA-4672-EC67-F7E72063BB22}"/>
          </ac:spMkLst>
        </pc:spChg>
        <pc:spChg chg="add del mod ord">
          <ac:chgData name="Gail E. Boliver" userId="17ed30b8-a890-4e8b-ae9f-a9863b07e33c" providerId="ADAL" clId="{09C8AC15-7690-41C0-B625-A299B0976437}" dt="2023-07-13T16:53:11.327" v="5643" actId="478"/>
          <ac:spMkLst>
            <pc:docMk/>
            <pc:sldMk cId="1026229626" sldId="291"/>
            <ac:spMk id="30" creationId="{CE549988-B1D3-B269-192F-628C162CA108}"/>
          </ac:spMkLst>
        </pc:spChg>
        <pc:spChg chg="add del mod">
          <ac:chgData name="Gail E. Boliver" userId="17ed30b8-a890-4e8b-ae9f-a9863b07e33c" providerId="ADAL" clId="{09C8AC15-7690-41C0-B625-A299B0976437}" dt="2023-07-13T16:45:43.756" v="5623" actId="26606"/>
          <ac:spMkLst>
            <pc:docMk/>
            <pc:sldMk cId="1026229626" sldId="291"/>
            <ac:spMk id="31" creationId="{7F679C3E-63F8-1997-6B78-E60CA96FD4D6}"/>
          </ac:spMkLst>
        </pc:spChg>
        <pc:spChg chg="add del mod ord">
          <ac:chgData name="Gail E. Boliver" userId="17ed30b8-a890-4e8b-ae9f-a9863b07e33c" providerId="ADAL" clId="{09C8AC15-7690-41C0-B625-A299B0976437}" dt="2023-07-13T16:53:13.607" v="5644" actId="478"/>
          <ac:spMkLst>
            <pc:docMk/>
            <pc:sldMk cId="1026229626" sldId="291"/>
            <ac:spMk id="32" creationId="{B9A80FF2-03D7-1B95-9A4A-8BAD65EA6DF5}"/>
          </ac:spMkLst>
        </pc:spChg>
        <pc:spChg chg="add del mod">
          <ac:chgData name="Gail E. Boliver" userId="17ed30b8-a890-4e8b-ae9f-a9863b07e33c" providerId="ADAL" clId="{09C8AC15-7690-41C0-B625-A299B0976437}" dt="2023-07-13T16:45:43.756" v="5623" actId="26606"/>
          <ac:spMkLst>
            <pc:docMk/>
            <pc:sldMk cId="1026229626" sldId="291"/>
            <ac:spMk id="33" creationId="{E4EA539D-1094-0AB9-5ED5-CB52DE98BFB8}"/>
          </ac:spMkLst>
        </pc:spChg>
        <pc:spChg chg="add del mod">
          <ac:chgData name="Gail E. Boliver" userId="17ed30b8-a890-4e8b-ae9f-a9863b07e33c" providerId="ADAL" clId="{09C8AC15-7690-41C0-B625-A299B0976437}" dt="2023-07-13T16:45:43.756" v="5623" actId="26606"/>
          <ac:spMkLst>
            <pc:docMk/>
            <pc:sldMk cId="1026229626" sldId="291"/>
            <ac:spMk id="35" creationId="{7A3A5486-6A54-3B72-7D5B-B4F0DDBA5E02}"/>
          </ac:spMkLst>
        </pc:spChg>
        <pc:spChg chg="add del mod">
          <ac:chgData name="Gail E. Boliver" userId="17ed30b8-a890-4e8b-ae9f-a9863b07e33c" providerId="ADAL" clId="{09C8AC15-7690-41C0-B625-A299B0976437}" dt="2023-07-13T16:45:43.756" v="5623" actId="26606"/>
          <ac:spMkLst>
            <pc:docMk/>
            <pc:sldMk cId="1026229626" sldId="291"/>
            <ac:spMk id="37" creationId="{9434DC04-8DE3-F818-03F3-A6295496D955}"/>
          </ac:spMkLst>
        </pc:spChg>
        <pc:spChg chg="add mod">
          <ac:chgData name="Gail E. Boliver" userId="17ed30b8-a890-4e8b-ae9f-a9863b07e33c" providerId="ADAL" clId="{09C8AC15-7690-41C0-B625-A299B0976437}" dt="2023-07-13T17:00:17.555" v="5704" actId="1076"/>
          <ac:spMkLst>
            <pc:docMk/>
            <pc:sldMk cId="1026229626" sldId="291"/>
            <ac:spMk id="40" creationId="{00B9410D-49A6-F2E2-4E60-05B2DA78D262}"/>
          </ac:spMkLst>
        </pc:spChg>
        <pc:spChg chg="add del mod">
          <ac:chgData name="Gail E. Boliver" userId="17ed30b8-a890-4e8b-ae9f-a9863b07e33c" providerId="ADAL" clId="{09C8AC15-7690-41C0-B625-A299B0976437}" dt="2023-07-13T16:54:03.122" v="5651" actId="26606"/>
          <ac:spMkLst>
            <pc:docMk/>
            <pc:sldMk cId="1026229626" sldId="291"/>
            <ac:spMk id="41" creationId="{E415CBBA-41FF-E677-A75B-97C6B45DAE8C}"/>
          </ac:spMkLst>
        </pc:spChg>
        <pc:spChg chg="add del mod">
          <ac:chgData name="Gail E. Boliver" userId="17ed30b8-a890-4e8b-ae9f-a9863b07e33c" providerId="ADAL" clId="{09C8AC15-7690-41C0-B625-A299B0976437}" dt="2023-07-13T16:45:54.825" v="5626" actId="478"/>
          <ac:spMkLst>
            <pc:docMk/>
            <pc:sldMk cId="1026229626" sldId="291"/>
            <ac:spMk id="42" creationId="{4F7BEE9E-3327-3812-5720-59436DCD9C58}"/>
          </ac:spMkLst>
        </pc:spChg>
        <pc:spChg chg="add del mod">
          <ac:chgData name="Gail E. Boliver" userId="17ed30b8-a890-4e8b-ae9f-a9863b07e33c" providerId="ADAL" clId="{09C8AC15-7690-41C0-B625-A299B0976437}" dt="2023-07-13T16:54:03.122" v="5651" actId="26606"/>
          <ac:spMkLst>
            <pc:docMk/>
            <pc:sldMk cId="1026229626" sldId="291"/>
            <ac:spMk id="43" creationId="{EF1750BD-2A32-30F7-117F-A8663AE75ADF}"/>
          </ac:spMkLst>
        </pc:spChg>
        <pc:spChg chg="add del mod ord">
          <ac:chgData name="Gail E. Boliver" userId="17ed30b8-a890-4e8b-ae9f-a9863b07e33c" providerId="ADAL" clId="{09C8AC15-7690-41C0-B625-A299B0976437}" dt="2023-07-13T16:47:27.040" v="5640" actId="700"/>
          <ac:spMkLst>
            <pc:docMk/>
            <pc:sldMk cId="1026229626" sldId="291"/>
            <ac:spMk id="44" creationId="{C5E809EC-31D6-C6E9-EFC0-ED8302F79EC9}"/>
          </ac:spMkLst>
        </pc:spChg>
        <pc:spChg chg="add del mod">
          <ac:chgData name="Gail E. Boliver" userId="17ed30b8-a890-4e8b-ae9f-a9863b07e33c" providerId="ADAL" clId="{09C8AC15-7690-41C0-B625-A299B0976437}" dt="2023-07-13T16:54:03.122" v="5651" actId="26606"/>
          <ac:spMkLst>
            <pc:docMk/>
            <pc:sldMk cId="1026229626" sldId="291"/>
            <ac:spMk id="45" creationId="{908D48EC-CB4E-D20A-137D-707967A334A9}"/>
          </ac:spMkLst>
        </pc:spChg>
        <pc:spChg chg="add del mod">
          <ac:chgData name="Gail E. Boliver" userId="17ed30b8-a890-4e8b-ae9f-a9863b07e33c" providerId="ADAL" clId="{09C8AC15-7690-41C0-B625-A299B0976437}" dt="2023-07-13T16:46:14.554" v="5630" actId="478"/>
          <ac:spMkLst>
            <pc:docMk/>
            <pc:sldMk cId="1026229626" sldId="291"/>
            <ac:spMk id="46" creationId="{FCE75C62-E2C7-A917-94DE-2E5C0CFF1BCC}"/>
          </ac:spMkLst>
        </pc:spChg>
        <pc:spChg chg="add del mod">
          <ac:chgData name="Gail E. Boliver" userId="17ed30b8-a890-4e8b-ae9f-a9863b07e33c" providerId="ADAL" clId="{09C8AC15-7690-41C0-B625-A299B0976437}" dt="2023-07-13T16:54:03.122" v="5651" actId="26606"/>
          <ac:spMkLst>
            <pc:docMk/>
            <pc:sldMk cId="1026229626" sldId="291"/>
            <ac:spMk id="47" creationId="{9367241B-A0E6-25F5-79CD-8F286D1BC1BC}"/>
          </ac:spMkLst>
        </pc:spChg>
        <pc:spChg chg="add del mod">
          <ac:chgData name="Gail E. Boliver" userId="17ed30b8-a890-4e8b-ae9f-a9863b07e33c" providerId="ADAL" clId="{09C8AC15-7690-41C0-B625-A299B0976437}" dt="2023-07-13T16:54:03.122" v="5651" actId="26606"/>
          <ac:spMkLst>
            <pc:docMk/>
            <pc:sldMk cId="1026229626" sldId="291"/>
            <ac:spMk id="49" creationId="{5C5C2BD4-2F90-382B-F806-14C5CF229075}"/>
          </ac:spMkLst>
        </pc:spChg>
        <pc:spChg chg="add del mod">
          <ac:chgData name="Gail E. Boliver" userId="17ed30b8-a890-4e8b-ae9f-a9863b07e33c" providerId="ADAL" clId="{09C8AC15-7690-41C0-B625-A299B0976437}" dt="2023-07-13T16:54:03.122" v="5651" actId="26606"/>
          <ac:spMkLst>
            <pc:docMk/>
            <pc:sldMk cId="1026229626" sldId="291"/>
            <ac:spMk id="51" creationId="{7187B2F2-FD48-A70B-8A69-115D528F4D3B}"/>
          </ac:spMkLst>
        </pc:spChg>
        <pc:spChg chg="add mod">
          <ac:chgData name="Gail E. Boliver" userId="17ed30b8-a890-4e8b-ae9f-a9863b07e33c" providerId="ADAL" clId="{09C8AC15-7690-41C0-B625-A299B0976437}" dt="2023-07-13T17:00:25.764" v="5707" actId="1076"/>
          <ac:spMkLst>
            <pc:docMk/>
            <pc:sldMk cId="1026229626" sldId="291"/>
            <ac:spMk id="52" creationId="{16688AD4-5CA1-EFC7-6937-E03ACF7BCF17}"/>
          </ac:spMkLst>
        </pc:spChg>
        <pc:spChg chg="add del mod">
          <ac:chgData name="Gail E. Boliver" userId="17ed30b8-a890-4e8b-ae9f-a9863b07e33c" providerId="ADAL" clId="{09C8AC15-7690-41C0-B625-A299B0976437}" dt="2023-07-13T16:54:03.122" v="5651" actId="26606"/>
          <ac:spMkLst>
            <pc:docMk/>
            <pc:sldMk cId="1026229626" sldId="291"/>
            <ac:spMk id="53" creationId="{E6D7F44F-EA09-B651-BD72-6E1B6F41F1EC}"/>
          </ac:spMkLst>
        </pc:spChg>
        <pc:spChg chg="add del mod">
          <ac:chgData name="Gail E. Boliver" userId="17ed30b8-a890-4e8b-ae9f-a9863b07e33c" providerId="ADAL" clId="{09C8AC15-7690-41C0-B625-A299B0976437}" dt="2023-07-13T16:54:03.122" v="5651" actId="26606"/>
          <ac:spMkLst>
            <pc:docMk/>
            <pc:sldMk cId="1026229626" sldId="291"/>
            <ac:spMk id="55" creationId="{C21EF13B-4FBE-B895-6254-275C425A5364}"/>
          </ac:spMkLst>
        </pc:spChg>
        <pc:spChg chg="add del mod">
          <ac:chgData name="Gail E. Boliver" userId="17ed30b8-a890-4e8b-ae9f-a9863b07e33c" providerId="ADAL" clId="{09C8AC15-7690-41C0-B625-A299B0976437}" dt="2023-07-13T16:54:03.122" v="5651" actId="26606"/>
          <ac:spMkLst>
            <pc:docMk/>
            <pc:sldMk cId="1026229626" sldId="291"/>
            <ac:spMk id="57" creationId="{8D041B08-863E-2E55-E4F0-7AC81C5FC5EE}"/>
          </ac:spMkLst>
        </pc:spChg>
        <pc:spChg chg="add del mod">
          <ac:chgData name="Gail E. Boliver" userId="17ed30b8-a890-4e8b-ae9f-a9863b07e33c" providerId="ADAL" clId="{09C8AC15-7690-41C0-B625-A299B0976437}" dt="2023-07-13T16:54:03.122" v="5651" actId="26606"/>
          <ac:spMkLst>
            <pc:docMk/>
            <pc:sldMk cId="1026229626" sldId="291"/>
            <ac:spMk id="59" creationId="{34A0AA83-BA8B-8267-25C1-1462CF589700}"/>
          </ac:spMkLst>
        </pc:spChg>
        <pc:spChg chg="add del mod">
          <ac:chgData name="Gail E. Boliver" userId="17ed30b8-a890-4e8b-ae9f-a9863b07e33c" providerId="ADAL" clId="{09C8AC15-7690-41C0-B625-A299B0976437}" dt="2023-07-13T16:54:03.122" v="5651" actId="26606"/>
          <ac:spMkLst>
            <pc:docMk/>
            <pc:sldMk cId="1026229626" sldId="291"/>
            <ac:spMk id="61" creationId="{D23E08C6-E32F-55F5-0570-E56BF35006EB}"/>
          </ac:spMkLst>
        </pc:spChg>
        <pc:picChg chg="mod">
          <ac:chgData name="Gail E. Boliver" userId="17ed30b8-a890-4e8b-ae9f-a9863b07e33c" providerId="ADAL" clId="{09C8AC15-7690-41C0-B625-A299B0976437}" dt="2023-07-26T16:11:09.262" v="7116" actId="1440"/>
          <ac:picMkLst>
            <pc:docMk/>
            <pc:sldMk cId="1026229626" sldId="291"/>
            <ac:picMk id="7" creationId="{383584AF-E2C5-6294-AAA8-F5F7C9A00202}"/>
          </ac:picMkLst>
        </pc:picChg>
        <pc:picChg chg="add del mod ord">
          <ac:chgData name="Gail E. Boliver" userId="17ed30b8-a890-4e8b-ae9f-a9863b07e33c" providerId="ADAL" clId="{09C8AC15-7690-41C0-B625-A299B0976437}" dt="2023-07-13T16:52:19.477" v="5641" actId="478"/>
          <ac:picMkLst>
            <pc:docMk/>
            <pc:sldMk cId="1026229626" sldId="291"/>
            <ac:picMk id="10" creationId="{CB7393F6-0EC3-681B-9FAD-DC551F633A05}"/>
          </ac:picMkLst>
        </pc:picChg>
        <pc:picChg chg="add mod">
          <ac:chgData name="Gail E. Boliver" userId="17ed30b8-a890-4e8b-ae9f-a9863b07e33c" providerId="ADAL" clId="{09C8AC15-7690-41C0-B625-A299B0976437}" dt="2023-07-13T18:02:10.414" v="5729" actId="1440"/>
          <ac:picMkLst>
            <pc:docMk/>
            <pc:sldMk cId="1026229626" sldId="291"/>
            <ac:picMk id="36" creationId="{2617BF64-1FFE-FB1B-D2E4-2F572C667C0C}"/>
          </ac:picMkLst>
        </pc:picChg>
        <pc:picChg chg="add mod">
          <ac:chgData name="Gail E. Boliver" userId="17ed30b8-a890-4e8b-ae9f-a9863b07e33c" providerId="ADAL" clId="{09C8AC15-7690-41C0-B625-A299B0976437}" dt="2023-07-13T18:02:35.990" v="5734" actId="14100"/>
          <ac:picMkLst>
            <pc:docMk/>
            <pc:sldMk cId="1026229626" sldId="291"/>
            <ac:picMk id="39" creationId="{43D52A3B-CCFE-2602-CF29-53E79DE34C52}"/>
          </ac:picMkLst>
        </pc:picChg>
        <pc:picChg chg="add mod">
          <ac:chgData name="Gail E. Boliver" userId="17ed30b8-a890-4e8b-ae9f-a9863b07e33c" providerId="ADAL" clId="{09C8AC15-7690-41C0-B625-A299B0976437}" dt="2023-07-13T18:02:15.262" v="5731" actId="1440"/>
          <ac:picMkLst>
            <pc:docMk/>
            <pc:sldMk cId="1026229626" sldId="291"/>
            <ac:picMk id="50" creationId="{71688B8F-86AF-BECA-C30D-F79B197C1F96}"/>
          </ac:picMkLst>
        </pc:picChg>
        <pc:picChg chg="add mod">
          <ac:chgData name="Gail E. Boliver" userId="17ed30b8-a890-4e8b-ae9f-a9863b07e33c" providerId="ADAL" clId="{09C8AC15-7690-41C0-B625-A299B0976437}" dt="2023-07-13T18:03:34.335" v="5738" actId="1076"/>
          <ac:picMkLst>
            <pc:docMk/>
            <pc:sldMk cId="1026229626" sldId="291"/>
            <ac:picMk id="56" creationId="{AF95B9CB-03F3-022A-1621-D70534EFE254}"/>
          </ac:picMkLst>
        </pc:picChg>
      </pc:sldChg>
      <pc:sldChg chg="new del">
        <pc:chgData name="Gail E. Boliver" userId="17ed30b8-a890-4e8b-ae9f-a9863b07e33c" providerId="ADAL" clId="{09C8AC15-7690-41C0-B625-A299B0976437}" dt="2023-07-12T20:17:27.184" v="4683" actId="47"/>
        <pc:sldMkLst>
          <pc:docMk/>
          <pc:sldMk cId="1455543159" sldId="291"/>
        </pc:sldMkLst>
      </pc:sldChg>
      <pc:sldChg chg="new del">
        <pc:chgData name="Gail E. Boliver" userId="17ed30b8-a890-4e8b-ae9f-a9863b07e33c" providerId="ADAL" clId="{09C8AC15-7690-41C0-B625-A299B0976437}" dt="2023-07-12T20:57:09.006" v="5316" actId="47"/>
        <pc:sldMkLst>
          <pc:docMk/>
          <pc:sldMk cId="1778762611" sldId="291"/>
        </pc:sldMkLst>
      </pc:sldChg>
      <pc:sldChg chg="addSp delSp modSp new del mod modClrScheme chgLayout">
        <pc:chgData name="Gail E. Boliver" userId="17ed30b8-a890-4e8b-ae9f-a9863b07e33c" providerId="ADAL" clId="{09C8AC15-7690-41C0-B625-A299B0976437}" dt="2023-07-13T16:35:29.062" v="5552" actId="47"/>
        <pc:sldMkLst>
          <pc:docMk/>
          <pc:sldMk cId="3704239413" sldId="291"/>
        </pc:sldMkLst>
        <pc:spChg chg="del mod ord">
          <ac:chgData name="Gail E. Boliver" userId="17ed30b8-a890-4e8b-ae9f-a9863b07e33c" providerId="ADAL" clId="{09C8AC15-7690-41C0-B625-A299B0976437}" dt="2023-07-13T16:31:18.673" v="5470" actId="700"/>
          <ac:spMkLst>
            <pc:docMk/>
            <pc:sldMk cId="3704239413" sldId="291"/>
            <ac:spMk id="2" creationId="{E54B5BE3-B0BC-A5D7-7B79-4DE6967B3348}"/>
          </ac:spMkLst>
        </pc:spChg>
        <pc:spChg chg="del mod ord">
          <ac:chgData name="Gail E. Boliver" userId="17ed30b8-a890-4e8b-ae9f-a9863b07e33c" providerId="ADAL" clId="{09C8AC15-7690-41C0-B625-A299B0976437}" dt="2023-07-13T16:31:18.673" v="5470" actId="700"/>
          <ac:spMkLst>
            <pc:docMk/>
            <pc:sldMk cId="3704239413" sldId="291"/>
            <ac:spMk id="3" creationId="{12783A53-3C59-F061-D302-E62B53EEB9B3}"/>
          </ac:spMkLst>
        </pc:spChg>
        <pc:spChg chg="mod ord">
          <ac:chgData name="Gail E. Boliver" userId="17ed30b8-a890-4e8b-ae9f-a9863b07e33c" providerId="ADAL" clId="{09C8AC15-7690-41C0-B625-A299B0976437}" dt="2023-07-13T16:31:18.673" v="5470" actId="700"/>
          <ac:spMkLst>
            <pc:docMk/>
            <pc:sldMk cId="3704239413" sldId="291"/>
            <ac:spMk id="4" creationId="{7C61B2EB-12D7-7A40-7139-B921FF8780A2}"/>
          </ac:spMkLst>
        </pc:spChg>
        <pc:spChg chg="mod ord">
          <ac:chgData name="Gail E. Boliver" userId="17ed30b8-a890-4e8b-ae9f-a9863b07e33c" providerId="ADAL" clId="{09C8AC15-7690-41C0-B625-A299B0976437}" dt="2023-07-13T16:31:18.673" v="5470" actId="700"/>
          <ac:spMkLst>
            <pc:docMk/>
            <pc:sldMk cId="3704239413" sldId="291"/>
            <ac:spMk id="5" creationId="{B7F2C356-7B60-9DB2-FBDE-761D0538DFC3}"/>
          </ac:spMkLst>
        </pc:spChg>
        <pc:spChg chg="mod ord">
          <ac:chgData name="Gail E. Boliver" userId="17ed30b8-a890-4e8b-ae9f-a9863b07e33c" providerId="ADAL" clId="{09C8AC15-7690-41C0-B625-A299B0976437}" dt="2023-07-13T16:31:18.673" v="5470" actId="700"/>
          <ac:spMkLst>
            <pc:docMk/>
            <pc:sldMk cId="3704239413" sldId="291"/>
            <ac:spMk id="6" creationId="{84A29827-DBBA-9D7F-7245-580CB3E72855}"/>
          </ac:spMkLst>
        </pc:spChg>
        <pc:spChg chg="add mod ord">
          <ac:chgData name="Gail E. Boliver" userId="17ed30b8-a890-4e8b-ae9f-a9863b07e33c" providerId="ADAL" clId="{09C8AC15-7690-41C0-B625-A299B0976437}" dt="2023-07-13T16:31:18.673" v="5470" actId="700"/>
          <ac:spMkLst>
            <pc:docMk/>
            <pc:sldMk cId="3704239413" sldId="291"/>
            <ac:spMk id="7" creationId="{0CAEF1F4-8DEE-65FF-0878-7B5960A409A3}"/>
          </ac:spMkLst>
        </pc:spChg>
        <pc:spChg chg="add mod ord">
          <ac:chgData name="Gail E. Boliver" userId="17ed30b8-a890-4e8b-ae9f-a9863b07e33c" providerId="ADAL" clId="{09C8AC15-7690-41C0-B625-A299B0976437}" dt="2023-07-13T16:31:18.673" v="5470" actId="700"/>
          <ac:spMkLst>
            <pc:docMk/>
            <pc:sldMk cId="3704239413" sldId="291"/>
            <ac:spMk id="8" creationId="{8CE27C4D-9FCE-3D0A-20C5-1CADDF3B32CF}"/>
          </ac:spMkLst>
        </pc:spChg>
        <pc:picChg chg="add del mod">
          <ac:chgData name="Gail E. Boliver" userId="17ed30b8-a890-4e8b-ae9f-a9863b07e33c" providerId="ADAL" clId="{09C8AC15-7690-41C0-B625-A299B0976437}" dt="2023-07-13T16:31:39.341" v="5474" actId="478"/>
          <ac:picMkLst>
            <pc:docMk/>
            <pc:sldMk cId="3704239413" sldId="291"/>
            <ac:picMk id="9" creationId="{CD697F95-022A-E406-B7C9-AB95E2E985A8}"/>
          </ac:picMkLst>
        </pc:picChg>
      </pc:sldChg>
      <pc:sldChg chg="addSp delSp modSp add mod modAnim">
        <pc:chgData name="Gail E. Boliver" userId="17ed30b8-a890-4e8b-ae9f-a9863b07e33c" providerId="ADAL" clId="{09C8AC15-7690-41C0-B625-A299B0976437}" dt="2023-07-18T20:27:32.394" v="6781"/>
        <pc:sldMkLst>
          <pc:docMk/>
          <pc:sldMk cId="1386219508" sldId="292"/>
        </pc:sldMkLst>
        <pc:spChg chg="add del mod">
          <ac:chgData name="Gail E. Boliver" userId="17ed30b8-a890-4e8b-ae9f-a9863b07e33c" providerId="ADAL" clId="{09C8AC15-7690-41C0-B625-A299B0976437}" dt="2023-07-13T18:04:40.818" v="5748"/>
          <ac:spMkLst>
            <pc:docMk/>
            <pc:sldMk cId="1386219508" sldId="292"/>
            <ac:spMk id="4" creationId="{3BF7A14A-9238-AE34-1871-E7798E459E5B}"/>
          </ac:spMkLst>
        </pc:spChg>
        <pc:spChg chg="add del mod">
          <ac:chgData name="Gail E. Boliver" userId="17ed30b8-a890-4e8b-ae9f-a9863b07e33c" providerId="ADAL" clId="{09C8AC15-7690-41C0-B625-A299B0976437}" dt="2023-07-13T18:06:51.842" v="5767" actId="478"/>
          <ac:spMkLst>
            <pc:docMk/>
            <pc:sldMk cId="1386219508" sldId="292"/>
            <ac:spMk id="8" creationId="{D8CE342A-560C-1540-B217-4C87768B9CF1}"/>
          </ac:spMkLst>
        </pc:spChg>
        <pc:spChg chg="add del mod">
          <ac:chgData name="Gail E. Boliver" userId="17ed30b8-a890-4e8b-ae9f-a9863b07e33c" providerId="ADAL" clId="{09C8AC15-7690-41C0-B625-A299B0976437}" dt="2023-07-13T18:09:28.019" v="5812" actId="478"/>
          <ac:spMkLst>
            <pc:docMk/>
            <pc:sldMk cId="1386219508" sldId="292"/>
            <ac:spMk id="11" creationId="{A763D6CC-9FD2-1E4D-F19E-94412FB97EAF}"/>
          </ac:spMkLst>
        </pc:spChg>
        <pc:spChg chg="del">
          <ac:chgData name="Gail E. Boliver" userId="17ed30b8-a890-4e8b-ae9f-a9863b07e33c" providerId="ADAL" clId="{09C8AC15-7690-41C0-B625-A299B0976437}" dt="2023-07-13T18:06:49.887" v="5766" actId="478"/>
          <ac:spMkLst>
            <pc:docMk/>
            <pc:sldMk cId="1386219508" sldId="292"/>
            <ac:spMk id="20" creationId="{B508A057-CADE-2A7C-3BF7-90AE83AAF5C0}"/>
          </ac:spMkLst>
        </pc:spChg>
        <pc:spChg chg="mod">
          <ac:chgData name="Gail E. Boliver" userId="17ed30b8-a890-4e8b-ae9f-a9863b07e33c" providerId="ADAL" clId="{09C8AC15-7690-41C0-B625-A299B0976437}" dt="2023-07-13T18:10:45.056" v="5826" actId="1076"/>
          <ac:spMkLst>
            <pc:docMk/>
            <pc:sldMk cId="1386219508" sldId="292"/>
            <ac:spMk id="22" creationId="{7D57375D-C80E-0427-F2B2-F62743E59477}"/>
          </ac:spMkLst>
        </pc:spChg>
        <pc:spChg chg="mod">
          <ac:chgData name="Gail E. Boliver" userId="17ed30b8-a890-4e8b-ae9f-a9863b07e33c" providerId="ADAL" clId="{09C8AC15-7690-41C0-B625-A299B0976437}" dt="2023-07-13T18:10:49.036" v="5827" actId="1076"/>
          <ac:spMkLst>
            <pc:docMk/>
            <pc:sldMk cId="1386219508" sldId="292"/>
            <ac:spMk id="24" creationId="{51FA7FB0-B87D-BD86-81EE-1919455B2196}"/>
          </ac:spMkLst>
        </pc:spChg>
        <pc:spChg chg="mod">
          <ac:chgData name="Gail E. Boliver" userId="17ed30b8-a890-4e8b-ae9f-a9863b07e33c" providerId="ADAL" clId="{09C8AC15-7690-41C0-B625-A299B0976437}" dt="2023-07-13T18:10:35.841" v="5823" actId="1076"/>
          <ac:spMkLst>
            <pc:docMk/>
            <pc:sldMk cId="1386219508" sldId="292"/>
            <ac:spMk id="26" creationId="{C652EE9A-4B57-264E-6A74-C427556F4893}"/>
          </ac:spMkLst>
        </pc:spChg>
        <pc:spChg chg="mod">
          <ac:chgData name="Gail E. Boliver" userId="17ed30b8-a890-4e8b-ae9f-a9863b07e33c" providerId="ADAL" clId="{09C8AC15-7690-41C0-B625-A299B0976437}" dt="2023-07-13T18:10:40" v="5824" actId="1076"/>
          <ac:spMkLst>
            <pc:docMk/>
            <pc:sldMk cId="1386219508" sldId="292"/>
            <ac:spMk id="40" creationId="{00B9410D-49A6-F2E2-4E60-05B2DA78D262}"/>
          </ac:spMkLst>
        </pc:spChg>
        <pc:spChg chg="del mod">
          <ac:chgData name="Gail E. Boliver" userId="17ed30b8-a890-4e8b-ae9f-a9863b07e33c" providerId="ADAL" clId="{09C8AC15-7690-41C0-B625-A299B0976437}" dt="2023-07-13T18:07:27.851" v="5779" actId="478"/>
          <ac:spMkLst>
            <pc:docMk/>
            <pc:sldMk cId="1386219508" sldId="292"/>
            <ac:spMk id="52" creationId="{16688AD4-5CA1-EFC7-6937-E03ACF7BCF17}"/>
          </ac:spMkLst>
        </pc:spChg>
        <pc:picChg chg="add mod">
          <ac:chgData name="Gail E. Boliver" userId="17ed30b8-a890-4e8b-ae9f-a9863b07e33c" providerId="ADAL" clId="{09C8AC15-7690-41C0-B625-A299B0976437}" dt="2023-07-13T18:10:42.762" v="5825" actId="1076"/>
          <ac:picMkLst>
            <pc:docMk/>
            <pc:sldMk cId="1386219508" sldId="292"/>
            <ac:picMk id="6" creationId="{36236C24-38EB-32B0-2CD8-3FCFEB66D385}"/>
          </ac:picMkLst>
        </pc:picChg>
        <pc:picChg chg="add mod">
          <ac:chgData name="Gail E. Boliver" userId="17ed30b8-a890-4e8b-ae9f-a9863b07e33c" providerId="ADAL" clId="{09C8AC15-7690-41C0-B625-A299B0976437}" dt="2023-07-13T18:11:37.897" v="5832" actId="14100"/>
          <ac:picMkLst>
            <pc:docMk/>
            <pc:sldMk cId="1386219508" sldId="292"/>
            <ac:picMk id="13" creationId="{2B02AFD3-3995-3BCF-3F1A-4F30D0938574}"/>
          </ac:picMkLst>
        </pc:picChg>
        <pc:picChg chg="del mod">
          <ac:chgData name="Gail E. Boliver" userId="17ed30b8-a890-4e8b-ae9f-a9863b07e33c" providerId="ADAL" clId="{09C8AC15-7690-41C0-B625-A299B0976437}" dt="2023-07-13T18:04:38.145" v="5747" actId="478"/>
          <ac:picMkLst>
            <pc:docMk/>
            <pc:sldMk cId="1386219508" sldId="292"/>
            <ac:picMk id="36" creationId="{2617BF64-1FFE-FB1B-D2E4-2F572C667C0C}"/>
          </ac:picMkLst>
        </pc:picChg>
        <pc:picChg chg="del mod">
          <ac:chgData name="Gail E. Boliver" userId="17ed30b8-a890-4e8b-ae9f-a9863b07e33c" providerId="ADAL" clId="{09C8AC15-7690-41C0-B625-A299B0976437}" dt="2023-07-13T18:09:25.544" v="5811" actId="478"/>
          <ac:picMkLst>
            <pc:docMk/>
            <pc:sldMk cId="1386219508" sldId="292"/>
            <ac:picMk id="39" creationId="{43D52A3B-CCFE-2602-CF29-53E79DE34C52}"/>
          </ac:picMkLst>
        </pc:picChg>
        <pc:picChg chg="del">
          <ac:chgData name="Gail E. Boliver" userId="17ed30b8-a890-4e8b-ae9f-a9863b07e33c" providerId="ADAL" clId="{09C8AC15-7690-41C0-B625-A299B0976437}" dt="2023-07-13T18:06:46.042" v="5765" actId="478"/>
          <ac:picMkLst>
            <pc:docMk/>
            <pc:sldMk cId="1386219508" sldId="292"/>
            <ac:picMk id="50" creationId="{71688B8F-86AF-BECA-C30D-F79B197C1F96}"/>
          </ac:picMkLst>
        </pc:picChg>
      </pc:sldChg>
      <pc:sldChg chg="addSp delSp modSp add mod modAnim">
        <pc:chgData name="Gail E. Boliver" userId="17ed30b8-a890-4e8b-ae9f-a9863b07e33c" providerId="ADAL" clId="{09C8AC15-7690-41C0-B625-A299B0976437}" dt="2023-07-21T14:23:32.811" v="6786"/>
        <pc:sldMkLst>
          <pc:docMk/>
          <pc:sldMk cId="188529311" sldId="293"/>
        </pc:sldMkLst>
        <pc:spChg chg="add del mod">
          <ac:chgData name="Gail E. Boliver" userId="17ed30b8-a890-4e8b-ae9f-a9863b07e33c" providerId="ADAL" clId="{09C8AC15-7690-41C0-B625-A299B0976437}" dt="2023-07-13T18:07:51.127" v="5784" actId="478"/>
          <ac:spMkLst>
            <pc:docMk/>
            <pc:sldMk cId="188529311" sldId="293"/>
            <ac:spMk id="4" creationId="{72BD3631-F5B1-0A95-C455-D0BF8BC68055}"/>
          </ac:spMkLst>
        </pc:spChg>
        <pc:spChg chg="add del mod">
          <ac:chgData name="Gail E. Boliver" userId="17ed30b8-a890-4e8b-ae9f-a9863b07e33c" providerId="ADAL" clId="{09C8AC15-7690-41C0-B625-A299B0976437}" dt="2023-07-13T18:07:49.634" v="5783" actId="478"/>
          <ac:spMkLst>
            <pc:docMk/>
            <pc:sldMk cId="188529311" sldId="293"/>
            <ac:spMk id="7" creationId="{ECD8B4E5-5D2B-AEB3-B027-34D46E6B7888}"/>
          </ac:spMkLst>
        </pc:spChg>
        <pc:spChg chg="add del mod">
          <ac:chgData name="Gail E. Boliver" userId="17ed30b8-a890-4e8b-ae9f-a9863b07e33c" providerId="ADAL" clId="{09C8AC15-7690-41C0-B625-A299B0976437}" dt="2023-07-13T18:08:03.481" v="5792" actId="478"/>
          <ac:spMkLst>
            <pc:docMk/>
            <pc:sldMk cId="188529311" sldId="293"/>
            <ac:spMk id="10" creationId="{B2BDCA7C-6C06-4997-C681-B57C1D128BE1}"/>
          </ac:spMkLst>
        </pc:spChg>
        <pc:spChg chg="add mod">
          <ac:chgData name="Gail E. Boliver" userId="17ed30b8-a890-4e8b-ae9f-a9863b07e33c" providerId="ADAL" clId="{09C8AC15-7690-41C0-B625-A299B0976437}" dt="2023-07-13T18:25:01.548" v="5974" actId="1076"/>
          <ac:spMkLst>
            <pc:docMk/>
            <pc:sldMk cId="188529311" sldId="293"/>
            <ac:spMk id="12" creationId="{396288F4-778F-ABE4-2625-DFC5F6178A14}"/>
          </ac:spMkLst>
        </pc:spChg>
        <pc:spChg chg="add del mod">
          <ac:chgData name="Gail E. Boliver" userId="17ed30b8-a890-4e8b-ae9f-a9863b07e33c" providerId="ADAL" clId="{09C8AC15-7690-41C0-B625-A299B0976437}" dt="2023-07-13T18:07:57.224" v="5788" actId="478"/>
          <ac:spMkLst>
            <pc:docMk/>
            <pc:sldMk cId="188529311" sldId="293"/>
            <ac:spMk id="14" creationId="{25064C5D-56D3-12E3-6F06-113CD711786B}"/>
          </ac:spMkLst>
        </pc:spChg>
        <pc:spChg chg="del">
          <ac:chgData name="Gail E. Boliver" userId="17ed30b8-a890-4e8b-ae9f-a9863b07e33c" providerId="ADAL" clId="{09C8AC15-7690-41C0-B625-A299B0976437}" dt="2023-07-13T18:07:47.758" v="5782" actId="478"/>
          <ac:spMkLst>
            <pc:docMk/>
            <pc:sldMk cId="188529311" sldId="293"/>
            <ac:spMk id="22" creationId="{7D57375D-C80E-0427-F2B2-F62743E59477}"/>
          </ac:spMkLst>
        </pc:spChg>
        <pc:spChg chg="del">
          <ac:chgData name="Gail E. Boliver" userId="17ed30b8-a890-4e8b-ae9f-a9863b07e33c" providerId="ADAL" clId="{09C8AC15-7690-41C0-B625-A299B0976437}" dt="2023-07-13T18:07:52.442" v="5785" actId="478"/>
          <ac:spMkLst>
            <pc:docMk/>
            <pc:sldMk cId="188529311" sldId="293"/>
            <ac:spMk id="24" creationId="{51FA7FB0-B87D-BD86-81EE-1919455B2196}"/>
          </ac:spMkLst>
        </pc:spChg>
        <pc:spChg chg="del">
          <ac:chgData name="Gail E. Boliver" userId="17ed30b8-a890-4e8b-ae9f-a9863b07e33c" providerId="ADAL" clId="{09C8AC15-7690-41C0-B625-A299B0976437}" dt="2023-07-13T18:07:55.683" v="5787" actId="478"/>
          <ac:spMkLst>
            <pc:docMk/>
            <pc:sldMk cId="188529311" sldId="293"/>
            <ac:spMk id="26" creationId="{C652EE9A-4B57-264E-6A74-C427556F4893}"/>
          </ac:spMkLst>
        </pc:spChg>
        <pc:spChg chg="del">
          <ac:chgData name="Gail E. Boliver" userId="17ed30b8-a890-4e8b-ae9f-a9863b07e33c" providerId="ADAL" clId="{09C8AC15-7690-41C0-B625-A299B0976437}" dt="2023-07-13T18:08:02.679" v="5791" actId="478"/>
          <ac:spMkLst>
            <pc:docMk/>
            <pc:sldMk cId="188529311" sldId="293"/>
            <ac:spMk id="40" creationId="{00B9410D-49A6-F2E2-4E60-05B2DA78D262}"/>
          </ac:spMkLst>
        </pc:spChg>
        <pc:picChg chg="del">
          <ac:chgData name="Gail E. Boliver" userId="17ed30b8-a890-4e8b-ae9f-a9863b07e33c" providerId="ADAL" clId="{09C8AC15-7690-41C0-B625-A299B0976437}" dt="2023-07-13T18:07:46.203" v="5781" actId="478"/>
          <ac:picMkLst>
            <pc:docMk/>
            <pc:sldMk cId="188529311" sldId="293"/>
            <ac:picMk id="6" creationId="{36236C24-38EB-32B0-2CD8-3FCFEB66D385}"/>
          </ac:picMkLst>
        </pc:picChg>
        <pc:picChg chg="add mod">
          <ac:chgData name="Gail E. Boliver" userId="17ed30b8-a890-4e8b-ae9f-a9863b07e33c" providerId="ADAL" clId="{09C8AC15-7690-41C0-B625-A299B0976437}" dt="2023-07-13T18:24:49.353" v="5972" actId="1440"/>
          <ac:picMkLst>
            <pc:docMk/>
            <pc:sldMk cId="188529311" sldId="293"/>
            <ac:picMk id="15" creationId="{4594276F-0806-9403-C832-09C6D34916FA}"/>
          </ac:picMkLst>
        </pc:picChg>
        <pc:picChg chg="del">
          <ac:chgData name="Gail E. Boliver" userId="17ed30b8-a890-4e8b-ae9f-a9863b07e33c" providerId="ADAL" clId="{09C8AC15-7690-41C0-B625-A299B0976437}" dt="2023-07-13T18:07:54.487" v="5786" actId="478"/>
          <ac:picMkLst>
            <pc:docMk/>
            <pc:sldMk cId="188529311" sldId="293"/>
            <ac:picMk id="39" creationId="{43D52A3B-CCFE-2602-CF29-53E79DE34C52}"/>
          </ac:picMkLst>
        </pc:picChg>
        <pc:picChg chg="del">
          <ac:chgData name="Gail E. Boliver" userId="17ed30b8-a890-4e8b-ae9f-a9863b07e33c" providerId="ADAL" clId="{09C8AC15-7690-41C0-B625-A299B0976437}" dt="2023-07-13T18:08:16.147" v="5797" actId="478"/>
          <ac:picMkLst>
            <pc:docMk/>
            <pc:sldMk cId="188529311" sldId="293"/>
            <ac:picMk id="56" creationId="{AF95B9CB-03F3-022A-1621-D70534EFE254}"/>
          </ac:picMkLst>
        </pc:picChg>
      </pc:sldChg>
      <pc:sldChg chg="addSp delSp modSp new del mod modClrScheme chgLayout">
        <pc:chgData name="Gail E. Boliver" userId="17ed30b8-a890-4e8b-ae9f-a9863b07e33c" providerId="ADAL" clId="{09C8AC15-7690-41C0-B625-A299B0976437}" dt="2023-07-13T18:17:11.304" v="5938" actId="47"/>
        <pc:sldMkLst>
          <pc:docMk/>
          <pc:sldMk cId="4181342338" sldId="294"/>
        </pc:sldMkLst>
        <pc:spChg chg="del mod ord">
          <ac:chgData name="Gail E. Boliver" userId="17ed30b8-a890-4e8b-ae9f-a9863b07e33c" providerId="ADAL" clId="{09C8AC15-7690-41C0-B625-A299B0976437}" dt="2023-07-13T18:16:29.443" v="5934" actId="700"/>
          <ac:spMkLst>
            <pc:docMk/>
            <pc:sldMk cId="4181342338" sldId="294"/>
            <ac:spMk id="2" creationId="{CB8EADE0-45FB-8A4F-42A2-4655E562E4AD}"/>
          </ac:spMkLst>
        </pc:spChg>
        <pc:spChg chg="del mod ord">
          <ac:chgData name="Gail E. Boliver" userId="17ed30b8-a890-4e8b-ae9f-a9863b07e33c" providerId="ADAL" clId="{09C8AC15-7690-41C0-B625-A299B0976437}" dt="2023-07-13T18:16:29.443" v="5934" actId="700"/>
          <ac:spMkLst>
            <pc:docMk/>
            <pc:sldMk cId="4181342338" sldId="294"/>
            <ac:spMk id="3" creationId="{EEDE8315-D930-B656-75FB-47454BB9FF22}"/>
          </ac:spMkLst>
        </pc:spChg>
        <pc:spChg chg="mod ord">
          <ac:chgData name="Gail E. Boliver" userId="17ed30b8-a890-4e8b-ae9f-a9863b07e33c" providerId="ADAL" clId="{09C8AC15-7690-41C0-B625-A299B0976437}" dt="2023-07-13T18:16:29.443" v="5934" actId="700"/>
          <ac:spMkLst>
            <pc:docMk/>
            <pc:sldMk cId="4181342338" sldId="294"/>
            <ac:spMk id="4" creationId="{2F3D7775-B19B-FB7D-0B62-530A943B0343}"/>
          </ac:spMkLst>
        </pc:spChg>
        <pc:spChg chg="mod ord">
          <ac:chgData name="Gail E. Boliver" userId="17ed30b8-a890-4e8b-ae9f-a9863b07e33c" providerId="ADAL" clId="{09C8AC15-7690-41C0-B625-A299B0976437}" dt="2023-07-13T18:16:29.443" v="5934" actId="700"/>
          <ac:spMkLst>
            <pc:docMk/>
            <pc:sldMk cId="4181342338" sldId="294"/>
            <ac:spMk id="5" creationId="{C2236390-EB2E-8472-411A-95A162A7FFA2}"/>
          </ac:spMkLst>
        </pc:spChg>
        <pc:spChg chg="mod ord">
          <ac:chgData name="Gail E. Boliver" userId="17ed30b8-a890-4e8b-ae9f-a9863b07e33c" providerId="ADAL" clId="{09C8AC15-7690-41C0-B625-A299B0976437}" dt="2023-07-13T18:16:29.443" v="5934" actId="700"/>
          <ac:spMkLst>
            <pc:docMk/>
            <pc:sldMk cId="4181342338" sldId="294"/>
            <ac:spMk id="6" creationId="{4F19F087-EB3B-2075-FE9C-653FF53148B5}"/>
          </ac:spMkLst>
        </pc:spChg>
        <pc:spChg chg="add mod ord">
          <ac:chgData name="Gail E. Boliver" userId="17ed30b8-a890-4e8b-ae9f-a9863b07e33c" providerId="ADAL" clId="{09C8AC15-7690-41C0-B625-A299B0976437}" dt="2023-07-13T18:16:29.443" v="5934" actId="700"/>
          <ac:spMkLst>
            <pc:docMk/>
            <pc:sldMk cId="4181342338" sldId="294"/>
            <ac:spMk id="7" creationId="{386CA95B-5249-54F5-F4D9-C12C89062E2A}"/>
          </ac:spMkLst>
        </pc:spChg>
        <pc:spChg chg="add del mod ord">
          <ac:chgData name="Gail E. Boliver" userId="17ed30b8-a890-4e8b-ae9f-a9863b07e33c" providerId="ADAL" clId="{09C8AC15-7690-41C0-B625-A299B0976437}" dt="2023-07-13T18:16:57.974" v="5937" actId="1957"/>
          <ac:spMkLst>
            <pc:docMk/>
            <pc:sldMk cId="4181342338" sldId="294"/>
            <ac:spMk id="8" creationId="{068931B5-AD5B-E187-8AAB-7936BA8F860C}"/>
          </ac:spMkLst>
        </pc:spChg>
        <pc:spChg chg="add mod ord">
          <ac:chgData name="Gail E. Boliver" userId="17ed30b8-a890-4e8b-ae9f-a9863b07e33c" providerId="ADAL" clId="{09C8AC15-7690-41C0-B625-A299B0976437}" dt="2023-07-13T18:16:29.443" v="5934" actId="700"/>
          <ac:spMkLst>
            <pc:docMk/>
            <pc:sldMk cId="4181342338" sldId="294"/>
            <ac:spMk id="9" creationId="{64F604EF-C8DB-FC78-B185-C6863E399E1E}"/>
          </ac:spMkLst>
        </pc:spChg>
        <pc:spChg chg="add mod ord">
          <ac:chgData name="Gail E. Boliver" userId="17ed30b8-a890-4e8b-ae9f-a9863b07e33c" providerId="ADAL" clId="{09C8AC15-7690-41C0-B625-A299B0976437}" dt="2023-07-13T18:16:29.443" v="5934" actId="700"/>
          <ac:spMkLst>
            <pc:docMk/>
            <pc:sldMk cId="4181342338" sldId="294"/>
            <ac:spMk id="10" creationId="{9D81B6B6-9697-C21A-D978-FD54E6B74438}"/>
          </ac:spMkLst>
        </pc:spChg>
        <pc:spChg chg="add mod ord">
          <ac:chgData name="Gail E. Boliver" userId="17ed30b8-a890-4e8b-ae9f-a9863b07e33c" providerId="ADAL" clId="{09C8AC15-7690-41C0-B625-A299B0976437}" dt="2023-07-13T18:16:29.443" v="5934" actId="700"/>
          <ac:spMkLst>
            <pc:docMk/>
            <pc:sldMk cId="4181342338" sldId="294"/>
            <ac:spMk id="11" creationId="{B8B26455-DE56-B4C1-4641-D2FF224E8E6A}"/>
          </ac:spMkLst>
        </pc:spChg>
        <pc:spChg chg="add mod ord">
          <ac:chgData name="Gail E. Boliver" userId="17ed30b8-a890-4e8b-ae9f-a9863b07e33c" providerId="ADAL" clId="{09C8AC15-7690-41C0-B625-A299B0976437}" dt="2023-07-13T18:16:29.443" v="5934" actId="700"/>
          <ac:spMkLst>
            <pc:docMk/>
            <pc:sldMk cId="4181342338" sldId="294"/>
            <ac:spMk id="12" creationId="{79B8816D-1E0D-C4BC-FF32-B47C55BDCD2E}"/>
          </ac:spMkLst>
        </pc:spChg>
        <pc:spChg chg="add mod ord">
          <ac:chgData name="Gail E. Boliver" userId="17ed30b8-a890-4e8b-ae9f-a9863b07e33c" providerId="ADAL" clId="{09C8AC15-7690-41C0-B625-A299B0976437}" dt="2023-07-13T18:16:29.443" v="5934" actId="700"/>
          <ac:spMkLst>
            <pc:docMk/>
            <pc:sldMk cId="4181342338" sldId="294"/>
            <ac:spMk id="13" creationId="{E5F1944D-5768-91C6-97FF-9BD258BFE0B8}"/>
          </ac:spMkLst>
        </pc:spChg>
        <pc:spChg chg="add mod ord">
          <ac:chgData name="Gail E. Boliver" userId="17ed30b8-a890-4e8b-ae9f-a9863b07e33c" providerId="ADAL" clId="{09C8AC15-7690-41C0-B625-A299B0976437}" dt="2023-07-13T18:16:29.443" v="5934" actId="700"/>
          <ac:spMkLst>
            <pc:docMk/>
            <pc:sldMk cId="4181342338" sldId="294"/>
            <ac:spMk id="14" creationId="{9E70FCAF-324C-5809-CECF-550868B5384C}"/>
          </ac:spMkLst>
        </pc:spChg>
        <pc:spChg chg="add mod ord">
          <ac:chgData name="Gail E. Boliver" userId="17ed30b8-a890-4e8b-ae9f-a9863b07e33c" providerId="ADAL" clId="{09C8AC15-7690-41C0-B625-A299B0976437}" dt="2023-07-13T18:16:29.443" v="5934" actId="700"/>
          <ac:spMkLst>
            <pc:docMk/>
            <pc:sldMk cId="4181342338" sldId="294"/>
            <ac:spMk id="15" creationId="{8A02B3B5-D339-DDB0-649C-E2D00D9A32A4}"/>
          </ac:spMkLst>
        </pc:spChg>
        <pc:spChg chg="add mod ord">
          <ac:chgData name="Gail E. Boliver" userId="17ed30b8-a890-4e8b-ae9f-a9863b07e33c" providerId="ADAL" clId="{09C8AC15-7690-41C0-B625-A299B0976437}" dt="2023-07-13T18:16:29.443" v="5934" actId="700"/>
          <ac:spMkLst>
            <pc:docMk/>
            <pc:sldMk cId="4181342338" sldId="294"/>
            <ac:spMk id="16" creationId="{2A39A6FD-B4D4-ABBD-5637-12D3A8DE2AA7}"/>
          </ac:spMkLst>
        </pc:spChg>
        <pc:graphicFrameChg chg="add mod">
          <ac:chgData name="Gail E. Boliver" userId="17ed30b8-a890-4e8b-ae9f-a9863b07e33c" providerId="ADAL" clId="{09C8AC15-7690-41C0-B625-A299B0976437}" dt="2023-07-13T18:16:57.974" v="5937" actId="1957"/>
          <ac:graphicFrameMkLst>
            <pc:docMk/>
            <pc:sldMk cId="4181342338" sldId="294"/>
            <ac:graphicFrameMk id="19" creationId="{70E53CDB-7861-8240-E6BF-CC7102CF14C2}"/>
          </ac:graphicFrameMkLst>
        </pc:graphicFrameChg>
      </pc:sldChg>
      <pc:sldChg chg="addSp delSp modSp new mod modClrScheme chgLayout">
        <pc:chgData name="Gail E. Boliver" userId="17ed30b8-a890-4e8b-ae9f-a9863b07e33c" providerId="ADAL" clId="{09C8AC15-7690-41C0-B625-A299B0976437}" dt="2023-07-25T21:25:53.382" v="7108" actId="1076"/>
        <pc:sldMkLst>
          <pc:docMk/>
          <pc:sldMk cId="4209233284" sldId="294"/>
        </pc:sldMkLst>
        <pc:spChg chg="mod ord">
          <ac:chgData name="Gail E. Boliver" userId="17ed30b8-a890-4e8b-ae9f-a9863b07e33c" providerId="ADAL" clId="{09C8AC15-7690-41C0-B625-A299B0976437}" dt="2023-07-25T21:23:12.880" v="6890" actId="700"/>
          <ac:spMkLst>
            <pc:docMk/>
            <pc:sldMk cId="4209233284" sldId="294"/>
            <ac:spMk id="2" creationId="{043CC97E-04A6-D14A-9AB3-35589E5C8E1D}"/>
          </ac:spMkLst>
        </pc:spChg>
        <pc:spChg chg="del mod ord">
          <ac:chgData name="Gail E. Boliver" userId="17ed30b8-a890-4e8b-ae9f-a9863b07e33c" providerId="ADAL" clId="{09C8AC15-7690-41C0-B625-A299B0976437}" dt="2023-07-25T21:23:12.880" v="6890" actId="700"/>
          <ac:spMkLst>
            <pc:docMk/>
            <pc:sldMk cId="4209233284" sldId="294"/>
            <ac:spMk id="3" creationId="{1954C58F-71E1-9BEB-A9DC-8852300CD11D}"/>
          </ac:spMkLst>
        </pc:spChg>
        <pc:spChg chg="add mod ord">
          <ac:chgData name="Gail E. Boliver" userId="17ed30b8-a890-4e8b-ae9f-a9863b07e33c" providerId="ADAL" clId="{09C8AC15-7690-41C0-B625-A299B0976437}" dt="2023-07-25T21:25:38.894" v="7104" actId="1076"/>
          <ac:spMkLst>
            <pc:docMk/>
            <pc:sldMk cId="4209233284" sldId="294"/>
            <ac:spMk id="4" creationId="{E361403A-7EAF-A18F-D484-9FC4C288333C}"/>
          </ac:spMkLst>
        </pc:spChg>
        <pc:spChg chg="add mod ord">
          <ac:chgData name="Gail E. Boliver" userId="17ed30b8-a890-4e8b-ae9f-a9863b07e33c" providerId="ADAL" clId="{09C8AC15-7690-41C0-B625-A299B0976437}" dt="2023-07-25T21:25:49.069" v="7107" actId="14100"/>
          <ac:spMkLst>
            <pc:docMk/>
            <pc:sldMk cId="4209233284" sldId="294"/>
            <ac:spMk id="5" creationId="{ED4D750D-31C4-B149-8D99-2AC1928DF53E}"/>
          </ac:spMkLst>
        </pc:spChg>
        <pc:spChg chg="add mod ord">
          <ac:chgData name="Gail E. Boliver" userId="17ed30b8-a890-4e8b-ae9f-a9863b07e33c" providerId="ADAL" clId="{09C8AC15-7690-41C0-B625-A299B0976437}" dt="2023-07-25T21:25:35.427" v="7103" actId="1076"/>
          <ac:spMkLst>
            <pc:docMk/>
            <pc:sldMk cId="4209233284" sldId="294"/>
            <ac:spMk id="6" creationId="{0EFCFD69-8135-6D6A-AAD6-FCCD821F2880}"/>
          </ac:spMkLst>
        </pc:spChg>
        <pc:spChg chg="add mod ord">
          <ac:chgData name="Gail E. Boliver" userId="17ed30b8-a890-4e8b-ae9f-a9863b07e33c" providerId="ADAL" clId="{09C8AC15-7690-41C0-B625-A299B0976437}" dt="2023-07-25T21:25:53.382" v="7108" actId="1076"/>
          <ac:spMkLst>
            <pc:docMk/>
            <pc:sldMk cId="4209233284" sldId="294"/>
            <ac:spMk id="7" creationId="{C4B8E167-9898-6E60-2C1F-9ABA36E08051}"/>
          </ac:spMkLst>
        </pc:spChg>
        <pc:spChg chg="add del mod ord">
          <ac:chgData name="Gail E. Boliver" userId="17ed30b8-a890-4e8b-ae9f-a9863b07e33c" providerId="ADAL" clId="{09C8AC15-7690-41C0-B625-A299B0976437}" dt="2023-07-25T21:23:31.978" v="6912" actId="478"/>
          <ac:spMkLst>
            <pc:docMk/>
            <pc:sldMk cId="4209233284" sldId="294"/>
            <ac:spMk id="8" creationId="{53FD956E-7AE9-A6E4-406A-A2E965B49C76}"/>
          </ac:spMkLst>
        </pc:spChg>
        <pc:spChg chg="add del mod ord">
          <ac:chgData name="Gail E. Boliver" userId="17ed30b8-a890-4e8b-ae9f-a9863b07e33c" providerId="ADAL" clId="{09C8AC15-7690-41C0-B625-A299B0976437}" dt="2023-07-25T21:23:34.579" v="6914" actId="478"/>
          <ac:spMkLst>
            <pc:docMk/>
            <pc:sldMk cId="4209233284" sldId="294"/>
            <ac:spMk id="9" creationId="{A0AE26B1-5F2F-57FA-48CC-0659E92EA414}"/>
          </ac:spMkLst>
        </pc:spChg>
        <pc:spChg chg="add del mod ord">
          <ac:chgData name="Gail E. Boliver" userId="17ed30b8-a890-4e8b-ae9f-a9863b07e33c" providerId="ADAL" clId="{09C8AC15-7690-41C0-B625-A299B0976437}" dt="2023-07-25T21:23:31.079" v="6911" actId="478"/>
          <ac:spMkLst>
            <pc:docMk/>
            <pc:sldMk cId="4209233284" sldId="294"/>
            <ac:spMk id="10" creationId="{89C80020-BFA4-B509-1DB6-8A32B01D05BC}"/>
          </ac:spMkLst>
        </pc:spChg>
        <pc:spChg chg="add del mod ord">
          <ac:chgData name="Gail E. Boliver" userId="17ed30b8-a890-4e8b-ae9f-a9863b07e33c" providerId="ADAL" clId="{09C8AC15-7690-41C0-B625-A299B0976437}" dt="2023-07-25T21:23:33.807" v="6913" actId="478"/>
          <ac:spMkLst>
            <pc:docMk/>
            <pc:sldMk cId="4209233284" sldId="294"/>
            <ac:spMk id="11" creationId="{C6D23474-C8BB-7571-4C63-410D7534217F}"/>
          </ac:spMkLst>
        </pc:spChg>
      </pc:sldChg>
      <pc:sldChg chg="addSp delSp modSp new mod modClrScheme modAnim chgLayout">
        <pc:chgData name="Gail E. Boliver" userId="17ed30b8-a890-4e8b-ae9f-a9863b07e33c" providerId="ADAL" clId="{09C8AC15-7690-41C0-B625-A299B0976437}" dt="2023-07-21T14:32:29.685" v="6824"/>
        <pc:sldMkLst>
          <pc:docMk/>
          <pc:sldMk cId="3390223512" sldId="295"/>
        </pc:sldMkLst>
        <pc:spChg chg="mod ord">
          <ac:chgData name="Gail E. Boliver" userId="17ed30b8-a890-4e8b-ae9f-a9863b07e33c" providerId="ADAL" clId="{09C8AC15-7690-41C0-B625-A299B0976437}" dt="2023-07-17T13:25:38.905" v="6461" actId="26606"/>
          <ac:spMkLst>
            <pc:docMk/>
            <pc:sldMk cId="3390223512" sldId="295"/>
            <ac:spMk id="2" creationId="{EAF9C726-20AB-2C47-34BF-A78D01087056}"/>
          </ac:spMkLst>
        </pc:spChg>
        <pc:spChg chg="del mod ord">
          <ac:chgData name="Gail E. Boliver" userId="17ed30b8-a890-4e8b-ae9f-a9863b07e33c" providerId="ADAL" clId="{09C8AC15-7690-41C0-B625-A299B0976437}" dt="2023-07-17T13:21:57.533" v="6452" actId="700"/>
          <ac:spMkLst>
            <pc:docMk/>
            <pc:sldMk cId="3390223512" sldId="295"/>
            <ac:spMk id="3" creationId="{CA9ACE31-30CB-F836-120A-F7C16D9B7AD0}"/>
          </ac:spMkLst>
        </pc:spChg>
        <pc:spChg chg="del mod ord">
          <ac:chgData name="Gail E. Boliver" userId="17ed30b8-a890-4e8b-ae9f-a9863b07e33c" providerId="ADAL" clId="{09C8AC15-7690-41C0-B625-A299B0976437}" dt="2023-07-17T15:44:56.283" v="6685" actId="478"/>
          <ac:spMkLst>
            <pc:docMk/>
            <pc:sldMk cId="3390223512" sldId="295"/>
            <ac:spMk id="4" creationId="{D9984080-8174-53FB-E61A-7188FE3F5F1A}"/>
          </ac:spMkLst>
        </pc:spChg>
        <pc:spChg chg="del mod ord">
          <ac:chgData name="Gail E. Boliver" userId="17ed30b8-a890-4e8b-ae9f-a9863b07e33c" providerId="ADAL" clId="{09C8AC15-7690-41C0-B625-A299B0976437}" dt="2023-07-17T15:44:54.362" v="6684" actId="478"/>
          <ac:spMkLst>
            <pc:docMk/>
            <pc:sldMk cId="3390223512" sldId="295"/>
            <ac:spMk id="5" creationId="{D1EDE3FB-18EF-21EE-A81C-EA0679D88B08}"/>
          </ac:spMkLst>
        </pc:spChg>
        <pc:spChg chg="mod ord">
          <ac:chgData name="Gail E. Boliver" userId="17ed30b8-a890-4e8b-ae9f-a9863b07e33c" providerId="ADAL" clId="{09C8AC15-7690-41C0-B625-A299B0976437}" dt="2023-07-17T13:25:38.905" v="6461" actId="26606"/>
          <ac:spMkLst>
            <pc:docMk/>
            <pc:sldMk cId="3390223512" sldId="295"/>
            <ac:spMk id="6" creationId="{BB7C98E5-528B-7A24-ADF9-C7F8546DA944}"/>
          </ac:spMkLst>
        </pc:spChg>
        <pc:spChg chg="add del mod ord">
          <ac:chgData name="Gail E. Boliver" userId="17ed30b8-a890-4e8b-ae9f-a9863b07e33c" providerId="ADAL" clId="{09C8AC15-7690-41C0-B625-A299B0976437}" dt="2023-07-17T13:25:38.905" v="6461" actId="26606"/>
          <ac:spMkLst>
            <pc:docMk/>
            <pc:sldMk cId="3390223512" sldId="295"/>
            <ac:spMk id="7" creationId="{CEE13D42-19C4-621A-E3DC-BB21A17597E0}"/>
          </ac:spMkLst>
        </pc:spChg>
        <pc:spChg chg="add mod">
          <ac:chgData name="Gail E. Boliver" userId="17ed30b8-a890-4e8b-ae9f-a9863b07e33c" providerId="ADAL" clId="{09C8AC15-7690-41C0-B625-A299B0976437}" dt="2023-07-17T13:25:43.554" v="6468" actId="20577"/>
          <ac:spMkLst>
            <pc:docMk/>
            <pc:sldMk cId="3390223512" sldId="295"/>
            <ac:spMk id="12" creationId="{26B1CB51-8B60-8A14-4529-1123E5E2E10D}"/>
          </ac:spMkLst>
        </pc:spChg>
        <pc:spChg chg="add mod">
          <ac:chgData name="Gail E. Boliver" userId="17ed30b8-a890-4e8b-ae9f-a9863b07e33c" providerId="ADAL" clId="{09C8AC15-7690-41C0-B625-A299B0976437}" dt="2023-07-17T15:45:03.960" v="6686" actId="1076"/>
          <ac:spMkLst>
            <pc:docMk/>
            <pc:sldMk cId="3390223512" sldId="295"/>
            <ac:spMk id="14" creationId="{79AEA4DB-9018-698D-2B55-56CA31EF7EFB}"/>
          </ac:spMkLst>
        </pc:spChg>
        <pc:spChg chg="add mod">
          <ac:chgData name="Gail E. Boliver" userId="17ed30b8-a890-4e8b-ae9f-a9863b07e33c" providerId="ADAL" clId="{09C8AC15-7690-41C0-B625-A299B0976437}" dt="2023-07-17T13:26:13.336" v="6560" actId="20577"/>
          <ac:spMkLst>
            <pc:docMk/>
            <pc:sldMk cId="3390223512" sldId="295"/>
            <ac:spMk id="16" creationId="{229F5F87-DF4A-F142-AD85-A5442EDED8E9}"/>
          </ac:spMkLst>
        </pc:spChg>
        <pc:spChg chg="add mod">
          <ac:chgData name="Gail E. Boliver" userId="17ed30b8-a890-4e8b-ae9f-a9863b07e33c" providerId="ADAL" clId="{09C8AC15-7690-41C0-B625-A299B0976437}" dt="2023-07-17T15:46:42.892" v="6690" actId="20577"/>
          <ac:spMkLst>
            <pc:docMk/>
            <pc:sldMk cId="3390223512" sldId="295"/>
            <ac:spMk id="18" creationId="{950489E0-99BF-19D8-2769-722CC82A2D5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AE72A9-67A2-4FB1-BBF6-740F2C2EAABB}"/>
              </a:ext>
            </a:extLst>
          </p:cNvPr>
          <p:cNvSpPr>
            <a:spLocks noGrp="1"/>
          </p:cNvSpPr>
          <p:nvPr>
            <p:ph type="hdr" sz="quarter"/>
          </p:nvPr>
        </p:nvSpPr>
        <p:spPr>
          <a:xfrm>
            <a:off x="0" y="1"/>
            <a:ext cx="3043343" cy="467071"/>
          </a:xfrm>
          <a:prstGeom prst="rect">
            <a:avLst/>
          </a:prstGeom>
        </p:spPr>
        <p:txBody>
          <a:bodyPr vert="horz" lIns="93317" tIns="46659" rIns="93317" bIns="46659" rtlCol="0"/>
          <a:lstStyle>
            <a:lvl1pPr algn="l">
              <a:defRPr sz="1300"/>
            </a:lvl1pPr>
          </a:lstStyle>
          <a:p>
            <a:endParaRPr lang="en-US"/>
          </a:p>
        </p:txBody>
      </p:sp>
      <p:sp>
        <p:nvSpPr>
          <p:cNvPr id="3" name="Date Placeholder 2">
            <a:extLst>
              <a:ext uri="{FF2B5EF4-FFF2-40B4-BE49-F238E27FC236}">
                <a16:creationId xmlns:a16="http://schemas.microsoft.com/office/drawing/2014/main" id="{127B748C-466C-45D8-970C-D4FB4FE80CD4}"/>
              </a:ext>
            </a:extLst>
          </p:cNvPr>
          <p:cNvSpPr>
            <a:spLocks noGrp="1"/>
          </p:cNvSpPr>
          <p:nvPr>
            <p:ph type="dt" sz="quarter" idx="1"/>
          </p:nvPr>
        </p:nvSpPr>
        <p:spPr>
          <a:xfrm>
            <a:off x="3978131" y="1"/>
            <a:ext cx="3043343" cy="467071"/>
          </a:xfrm>
          <a:prstGeom prst="rect">
            <a:avLst/>
          </a:prstGeom>
        </p:spPr>
        <p:txBody>
          <a:bodyPr vert="horz" lIns="93317" tIns="46659" rIns="93317" bIns="46659" rtlCol="0"/>
          <a:lstStyle>
            <a:lvl1pPr algn="r">
              <a:defRPr sz="1300"/>
            </a:lvl1pPr>
          </a:lstStyle>
          <a:p>
            <a:fld id="{058ABBF3-49A8-4B3F-9773-22E67695BB12}" type="datetimeFigureOut">
              <a:rPr lang="en-US" smtClean="0"/>
              <a:t>7/26/2023</a:t>
            </a:fld>
            <a:endParaRPr lang="en-US"/>
          </a:p>
        </p:txBody>
      </p:sp>
      <p:sp>
        <p:nvSpPr>
          <p:cNvPr id="4" name="Footer Placeholder 3">
            <a:extLst>
              <a:ext uri="{FF2B5EF4-FFF2-40B4-BE49-F238E27FC236}">
                <a16:creationId xmlns:a16="http://schemas.microsoft.com/office/drawing/2014/main" id="{EAA8C23F-271A-4B7C-87EC-108046165C72}"/>
              </a:ext>
            </a:extLst>
          </p:cNvPr>
          <p:cNvSpPr>
            <a:spLocks noGrp="1"/>
          </p:cNvSpPr>
          <p:nvPr>
            <p:ph type="ftr" sz="quarter" idx="2"/>
          </p:nvPr>
        </p:nvSpPr>
        <p:spPr>
          <a:xfrm>
            <a:off x="0" y="8842030"/>
            <a:ext cx="3043343" cy="467070"/>
          </a:xfrm>
          <a:prstGeom prst="rect">
            <a:avLst/>
          </a:prstGeom>
        </p:spPr>
        <p:txBody>
          <a:bodyPr vert="horz" lIns="93317" tIns="46659" rIns="93317" bIns="46659"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D3E7ABF6-4152-4126-AC20-23B44A3111A4}"/>
              </a:ext>
            </a:extLst>
          </p:cNvPr>
          <p:cNvSpPr>
            <a:spLocks noGrp="1"/>
          </p:cNvSpPr>
          <p:nvPr>
            <p:ph type="sldNum" sz="quarter" idx="3"/>
          </p:nvPr>
        </p:nvSpPr>
        <p:spPr>
          <a:xfrm>
            <a:off x="3978131" y="8842030"/>
            <a:ext cx="3043343" cy="467070"/>
          </a:xfrm>
          <a:prstGeom prst="rect">
            <a:avLst/>
          </a:prstGeom>
        </p:spPr>
        <p:txBody>
          <a:bodyPr vert="horz" lIns="93317" tIns="46659" rIns="93317" bIns="46659" rtlCol="0" anchor="b"/>
          <a:lstStyle>
            <a:lvl1pPr algn="r">
              <a:defRPr sz="1300"/>
            </a:lvl1pPr>
          </a:lstStyle>
          <a:p>
            <a:fld id="{BBEB6193-5AA7-489B-8575-00593FC261DE}" type="slidenum">
              <a:rPr lang="en-US" smtClean="0"/>
              <a:t>‹#›</a:t>
            </a:fld>
            <a:endParaRPr lang="en-US"/>
          </a:p>
        </p:txBody>
      </p:sp>
    </p:spTree>
    <p:extLst>
      <p:ext uri="{BB962C8B-B14F-4D97-AF65-F5344CB8AC3E}">
        <p14:creationId xmlns:p14="http://schemas.microsoft.com/office/powerpoint/2010/main" val="1305405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43343" cy="467071"/>
          </a:xfrm>
          <a:prstGeom prst="rect">
            <a:avLst/>
          </a:prstGeom>
        </p:spPr>
        <p:txBody>
          <a:bodyPr vert="horz" lIns="93317" tIns="46659" rIns="93317" bIns="46659" rtlCol="0"/>
          <a:lstStyle>
            <a:lvl1pPr algn="l">
              <a:defRPr sz="1300"/>
            </a:lvl1pPr>
          </a:lstStyle>
          <a:p>
            <a:endParaRPr lang="en-US"/>
          </a:p>
        </p:txBody>
      </p:sp>
      <p:sp>
        <p:nvSpPr>
          <p:cNvPr id="3" name="Date Placeholder 2"/>
          <p:cNvSpPr>
            <a:spLocks noGrp="1"/>
          </p:cNvSpPr>
          <p:nvPr>
            <p:ph type="dt" idx="1"/>
          </p:nvPr>
        </p:nvSpPr>
        <p:spPr>
          <a:xfrm>
            <a:off x="3978131" y="1"/>
            <a:ext cx="3043343" cy="467071"/>
          </a:xfrm>
          <a:prstGeom prst="rect">
            <a:avLst/>
          </a:prstGeom>
        </p:spPr>
        <p:txBody>
          <a:bodyPr vert="horz" lIns="93317" tIns="46659" rIns="93317" bIns="46659" rtlCol="0"/>
          <a:lstStyle>
            <a:lvl1pPr algn="r">
              <a:defRPr sz="1300"/>
            </a:lvl1pPr>
          </a:lstStyle>
          <a:p>
            <a:fld id="{F44AAC2B-A50D-4386-849A-6B59FB991B4C}" type="datetimeFigureOut">
              <a:rPr lang="en-US" smtClean="0"/>
              <a:t>7/26/2023</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17" tIns="46659" rIns="93317" bIns="46659" rtlCol="0" anchor="ctr"/>
          <a:lstStyle/>
          <a:p>
            <a:endParaRPr lang="en-US"/>
          </a:p>
        </p:txBody>
      </p:sp>
      <p:sp>
        <p:nvSpPr>
          <p:cNvPr id="5" name="Notes Placeholder 4"/>
          <p:cNvSpPr>
            <a:spLocks noGrp="1"/>
          </p:cNvSpPr>
          <p:nvPr>
            <p:ph type="body" sz="quarter" idx="3"/>
          </p:nvPr>
        </p:nvSpPr>
        <p:spPr>
          <a:xfrm>
            <a:off x="702310" y="4480004"/>
            <a:ext cx="5618480" cy="3665459"/>
          </a:xfrm>
          <a:prstGeom prst="rect">
            <a:avLst/>
          </a:prstGeom>
        </p:spPr>
        <p:txBody>
          <a:bodyPr vert="horz" lIns="93317" tIns="46659" rIns="93317" bIns="4665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0"/>
          </a:xfrm>
          <a:prstGeom prst="rect">
            <a:avLst/>
          </a:prstGeom>
        </p:spPr>
        <p:txBody>
          <a:bodyPr vert="horz" lIns="93317" tIns="46659" rIns="93317" bIns="46659" rtlCol="0" anchor="b"/>
          <a:lstStyle>
            <a:lvl1pPr algn="l">
              <a:defRPr sz="1300"/>
            </a:lvl1pPr>
          </a:lstStyle>
          <a:p>
            <a:endParaRPr lang="en-US"/>
          </a:p>
        </p:txBody>
      </p:sp>
      <p:sp>
        <p:nvSpPr>
          <p:cNvPr id="7" name="Slide Number Placeholder 6"/>
          <p:cNvSpPr>
            <a:spLocks noGrp="1"/>
          </p:cNvSpPr>
          <p:nvPr>
            <p:ph type="sldNum" sz="quarter" idx="5"/>
          </p:nvPr>
        </p:nvSpPr>
        <p:spPr>
          <a:xfrm>
            <a:off x="3978131" y="8842030"/>
            <a:ext cx="3043343" cy="467070"/>
          </a:xfrm>
          <a:prstGeom prst="rect">
            <a:avLst/>
          </a:prstGeom>
        </p:spPr>
        <p:txBody>
          <a:bodyPr vert="horz" lIns="93317" tIns="46659" rIns="93317" bIns="46659" rtlCol="0" anchor="b"/>
          <a:lstStyle>
            <a:lvl1pPr algn="r">
              <a:defRPr sz="1300"/>
            </a:lvl1pPr>
          </a:lstStyle>
          <a:p>
            <a:fld id="{10895658-EA1F-4910-80AB-4DA76E167475}" type="slidenum">
              <a:rPr lang="en-US" smtClean="0"/>
              <a:t>‹#›</a:t>
            </a:fld>
            <a:endParaRPr lang="en-US"/>
          </a:p>
        </p:txBody>
      </p:sp>
    </p:spTree>
    <p:extLst>
      <p:ext uri="{BB962C8B-B14F-4D97-AF65-F5344CB8AC3E}">
        <p14:creationId xmlns:p14="http://schemas.microsoft.com/office/powerpoint/2010/main" val="3414773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0895658-EA1F-4910-80AB-4DA76E167475}" type="slidenum">
              <a:rPr lang="en-US" smtClean="0"/>
              <a:t>10</a:t>
            </a:fld>
            <a:endParaRPr lang="en-US"/>
          </a:p>
        </p:txBody>
      </p:sp>
    </p:spTree>
    <p:extLst>
      <p:ext uri="{BB962C8B-B14F-4D97-AF65-F5344CB8AC3E}">
        <p14:creationId xmlns:p14="http://schemas.microsoft.com/office/powerpoint/2010/main" val="16482914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Master" Target="../slideMasters/slideMaster1.xml"/><Relationship Id="rId5" Type="http://schemas.openxmlformats.org/officeDocument/2006/relationships/image" Target="../media/image20.svg"/><Relationship Id="rId4" Type="http://schemas.openxmlformats.org/officeDocument/2006/relationships/image" Target="../media/image19.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8.png"/><Relationship Id="rId1" Type="http://schemas.openxmlformats.org/officeDocument/2006/relationships/slideMaster" Target="../slideMasters/slideMaster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3.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2.png"/><Relationship Id="rId5" Type="http://schemas.openxmlformats.org/officeDocument/2006/relationships/image" Target="../media/image15.svg"/><Relationship Id="rId4" Type="http://schemas.openxmlformats.org/officeDocument/2006/relationships/image" Target="../media/image1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8.png"/><Relationship Id="rId1" Type="http://schemas.openxmlformats.org/officeDocument/2006/relationships/slideMaster" Target="../slideMasters/slideMaster1.xml"/><Relationship Id="rId6" Type="http://schemas.openxmlformats.org/officeDocument/2006/relationships/image" Target="../media/image24.svg"/><Relationship Id="rId5" Type="http://schemas.openxmlformats.org/officeDocument/2006/relationships/image" Target="../media/image23.png"/><Relationship Id="rId4" Type="http://schemas.openxmlformats.org/officeDocument/2006/relationships/image" Target="../media/image22.sv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Master" Target="../slideMasters/slideMaster1.xml"/><Relationship Id="rId4" Type="http://schemas.openxmlformats.org/officeDocument/2006/relationships/image" Target="../media/image20.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5" Type="http://schemas.openxmlformats.org/officeDocument/2006/relationships/image" Target="../media/image13.svg"/><Relationship Id="rId4" Type="http://schemas.openxmlformats.org/officeDocument/2006/relationships/image" Target="../media/image12.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13.sv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4.svg"/><Relationship Id="rId12" Type="http://schemas.openxmlformats.org/officeDocument/2006/relationships/image" Target="../media/image5.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3.png"/><Relationship Id="rId11" Type="http://schemas.openxmlformats.org/officeDocument/2006/relationships/image" Target="../media/image2.svg"/><Relationship Id="rId5" Type="http://schemas.openxmlformats.org/officeDocument/2006/relationships/image" Target="../media/image13.svg"/><Relationship Id="rId10" Type="http://schemas.openxmlformats.org/officeDocument/2006/relationships/image" Target="../media/image1.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Master" Target="../slideMasters/slideMaster1.xml"/><Relationship Id="rId4" Type="http://schemas.openxmlformats.org/officeDocument/2006/relationships/image" Target="../media/image20.sv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9.svg"/><Relationship Id="rId4" Type="http://schemas.openxmlformats.org/officeDocument/2006/relationships/image" Target="../media/image8.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344" name="Rectangle 343">
            <a:extLst>
              <a:ext uri="{FF2B5EF4-FFF2-40B4-BE49-F238E27FC236}">
                <a16:creationId xmlns:a16="http://schemas.microsoft.com/office/drawing/2014/main" id="{0685D98A-CA5A-4C48-9AEB-4C1A201237A1}"/>
              </a:ext>
            </a:extLst>
          </p:cNvPr>
          <p:cNvSpPr/>
          <p:nvPr userDrawn="1"/>
        </p:nvSpPr>
        <p:spPr>
          <a:xfrm>
            <a:off x="2021206" y="4828032"/>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6084664" y="1122363"/>
            <a:ext cx="5486400" cy="2387600"/>
          </a:xfrm>
        </p:spPr>
        <p:txBody>
          <a:bodyPr anchor="b"/>
          <a:lstStyle>
            <a:lvl1pPr algn="l">
              <a:defRPr sz="6000" cap="all" baseline="0">
                <a:solidFill>
                  <a:schemeClr val="tx2"/>
                </a:solidFill>
              </a:defRPr>
            </a:lvl1pPr>
          </a:lstStyle>
          <a:p>
            <a:r>
              <a:rPr lang="en-US"/>
              <a:t>Click to add title</a:t>
            </a:r>
          </a:p>
        </p:txBody>
      </p:sp>
      <p:sp>
        <p:nvSpPr>
          <p:cNvPr id="3" name="Subtitle 2">
            <a:extLst>
              <a:ext uri="{FF2B5EF4-FFF2-40B4-BE49-F238E27FC236}">
                <a16:creationId xmlns:a16="http://schemas.microsoft.com/office/drawing/2014/main" id="{43D32955-BB06-40DE-A14A-2170FD41AD52}"/>
              </a:ext>
            </a:extLst>
          </p:cNvPr>
          <p:cNvSpPr>
            <a:spLocks noGrp="1"/>
          </p:cNvSpPr>
          <p:nvPr>
            <p:ph type="subTitle" idx="1"/>
          </p:nvPr>
        </p:nvSpPr>
        <p:spPr>
          <a:xfrm>
            <a:off x="6080759" y="3602038"/>
            <a:ext cx="5486400" cy="1655762"/>
          </a:xfrm>
        </p:spPr>
        <p:txBody>
          <a:bodyPr>
            <a:normAutofit/>
          </a:bodyPr>
          <a:lstStyle>
            <a:lvl1pPr marL="0" indent="0" algn="l">
              <a:lnSpc>
                <a:spcPts val="2800"/>
              </a:lnSpc>
              <a:spcBef>
                <a:spcPts val="0"/>
              </a:spcBef>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FE209C12-0CED-4CD5-B463-885A793CC25E}"/>
              </a:ext>
            </a:extLst>
          </p:cNvPr>
          <p:cNvSpPr>
            <a:spLocks noGrp="1"/>
          </p:cNvSpPr>
          <p:nvPr>
            <p:ph type="ftr" sz="quarter" idx="11"/>
          </p:nvPr>
        </p:nvSpPr>
        <p:spPr>
          <a:xfrm>
            <a:off x="8727198" y="6355080"/>
            <a:ext cx="2286000" cy="365125"/>
          </a:xfrm>
        </p:spPr>
        <p:txBody>
          <a:bodyPr/>
          <a:lstStyle>
            <a:lvl1pPr>
              <a:defRPr>
                <a:solidFill>
                  <a:schemeClr val="bg1"/>
                </a:solidFill>
              </a:defRPr>
            </a:lvl1pPr>
          </a:lstStyle>
          <a:p>
            <a:r>
              <a:rPr lang="en-US"/>
              <a:t>Pitch deck title</a:t>
            </a:r>
          </a:p>
        </p:txBody>
      </p:sp>
      <p:sp>
        <p:nvSpPr>
          <p:cNvPr id="6" name="Slide Number Placeholder 5">
            <a:extLst>
              <a:ext uri="{FF2B5EF4-FFF2-40B4-BE49-F238E27FC236}">
                <a16:creationId xmlns:a16="http://schemas.microsoft.com/office/drawing/2014/main" id="{1A8F03DA-3AA9-44AC-8E2B-D53B8EBEA402}"/>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a:p>
        </p:txBody>
      </p:sp>
      <p:sp>
        <p:nvSpPr>
          <p:cNvPr id="10" name="Rectangle 9">
            <a:extLst>
              <a:ext uri="{FF2B5EF4-FFF2-40B4-BE49-F238E27FC236}">
                <a16:creationId xmlns:a16="http://schemas.microsoft.com/office/drawing/2014/main" id="{A1F97041-3EE3-4F17-990B-3AC264934EF0}"/>
              </a:ext>
            </a:extLst>
          </p:cNvPr>
          <p:cNvSpPr/>
          <p:nvPr userDrawn="1"/>
        </p:nvSpPr>
        <p:spPr>
          <a:xfrm>
            <a:off x="0" y="0"/>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1DA30E2-82DB-4AA1-B134-9482F5CD7689}"/>
              </a:ext>
            </a:extLst>
          </p:cNvPr>
          <p:cNvSpPr/>
          <p:nvPr userDrawn="1"/>
        </p:nvSpPr>
        <p:spPr>
          <a:xfrm>
            <a:off x="2457970" y="1686431"/>
            <a:ext cx="1828800" cy="1828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502070B-3F7D-436A-849C-FB64175E8B45}"/>
              </a:ext>
            </a:extLst>
          </p:cNvPr>
          <p:cNvSpPr/>
          <p:nvPr userDrawn="1"/>
        </p:nvSpPr>
        <p:spPr>
          <a:xfrm>
            <a:off x="0" y="6108192"/>
            <a:ext cx="2029968" cy="7498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id="{675AAC8A-F8AB-44A3-9748-96464E9E0B6B}"/>
              </a:ext>
            </a:extLst>
          </p:cNvPr>
          <p:cNvSpPr/>
          <p:nvPr userDrawn="1"/>
        </p:nvSpPr>
        <p:spPr>
          <a:xfrm>
            <a:off x="4054172" y="4069080"/>
            <a:ext cx="2788920" cy="2788920"/>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6" name="Group 115">
            <a:extLst>
              <a:ext uri="{FF2B5EF4-FFF2-40B4-BE49-F238E27FC236}">
                <a16:creationId xmlns:a16="http://schemas.microsoft.com/office/drawing/2014/main" id="{AC3F6810-4D95-4C6E-A30A-459BAD7510FE}"/>
              </a:ext>
            </a:extLst>
          </p:cNvPr>
          <p:cNvGrpSpPr/>
          <p:nvPr userDrawn="1"/>
        </p:nvGrpSpPr>
        <p:grpSpPr>
          <a:xfrm>
            <a:off x="23853" y="2101527"/>
            <a:ext cx="1920240" cy="1920240"/>
            <a:chOff x="5361924" y="7472790"/>
            <a:chExt cx="1828800" cy="1828800"/>
          </a:xfrm>
        </p:grpSpPr>
        <p:grpSp>
          <p:nvGrpSpPr>
            <p:cNvPr id="115" name="Group 114">
              <a:extLst>
                <a:ext uri="{FF2B5EF4-FFF2-40B4-BE49-F238E27FC236}">
                  <a16:creationId xmlns:a16="http://schemas.microsoft.com/office/drawing/2014/main" id="{81973B3A-7185-45FB-A2E6-A7BDE6414DF3}"/>
                </a:ext>
              </a:extLst>
            </p:cNvPr>
            <p:cNvGrpSpPr/>
            <p:nvPr userDrawn="1"/>
          </p:nvGrpSpPr>
          <p:grpSpPr>
            <a:xfrm>
              <a:off x="5361924" y="7472790"/>
              <a:ext cx="1828800" cy="1828800"/>
              <a:chOff x="5361924" y="7472790"/>
              <a:chExt cx="1828800" cy="1828800"/>
            </a:xfrm>
          </p:grpSpPr>
          <p:grpSp>
            <p:nvGrpSpPr>
              <p:cNvPr id="99" name="Group 98">
                <a:extLst>
                  <a:ext uri="{FF2B5EF4-FFF2-40B4-BE49-F238E27FC236}">
                    <a16:creationId xmlns:a16="http://schemas.microsoft.com/office/drawing/2014/main" id="{DACFFF66-0600-406E-AF42-9FD8E8EDB397}"/>
                  </a:ext>
                </a:extLst>
              </p:cNvPr>
              <p:cNvGrpSpPr/>
              <p:nvPr userDrawn="1"/>
            </p:nvGrpSpPr>
            <p:grpSpPr>
              <a:xfrm>
                <a:off x="5361924" y="7472790"/>
                <a:ext cx="1828800" cy="1828800"/>
                <a:chOff x="5388428" y="7173291"/>
                <a:chExt cx="1828800" cy="1828800"/>
              </a:xfrm>
            </p:grpSpPr>
            <p:grpSp>
              <p:nvGrpSpPr>
                <p:cNvPr id="96" name="Group 95">
                  <a:extLst>
                    <a:ext uri="{FF2B5EF4-FFF2-40B4-BE49-F238E27FC236}">
                      <a16:creationId xmlns:a16="http://schemas.microsoft.com/office/drawing/2014/main" id="{9411687D-2631-487B-AEAB-39750C9E52BF}"/>
                    </a:ext>
                  </a:extLst>
                </p:cNvPr>
                <p:cNvGrpSpPr/>
                <p:nvPr userDrawn="1"/>
              </p:nvGrpSpPr>
              <p:grpSpPr>
                <a:xfrm>
                  <a:off x="5388428" y="7173291"/>
                  <a:ext cx="1828800" cy="1828800"/>
                  <a:chOff x="5388428" y="7173291"/>
                  <a:chExt cx="1828800" cy="1828800"/>
                </a:xfrm>
              </p:grpSpPr>
              <p:grpSp>
                <p:nvGrpSpPr>
                  <p:cNvPr id="90" name="Group 89">
                    <a:extLst>
                      <a:ext uri="{FF2B5EF4-FFF2-40B4-BE49-F238E27FC236}">
                        <a16:creationId xmlns:a16="http://schemas.microsoft.com/office/drawing/2014/main" id="{4BDDEAF6-0726-4BF4-96D7-EBA489ABF3E5}"/>
                      </a:ext>
                    </a:extLst>
                  </p:cNvPr>
                  <p:cNvGrpSpPr/>
                  <p:nvPr userDrawn="1"/>
                </p:nvGrpSpPr>
                <p:grpSpPr>
                  <a:xfrm>
                    <a:off x="5388428" y="7173291"/>
                    <a:ext cx="1828800" cy="1828800"/>
                    <a:chOff x="5579044" y="7049770"/>
                    <a:chExt cx="1828800" cy="1828800"/>
                  </a:xfrm>
                </p:grpSpPr>
                <p:grpSp>
                  <p:nvGrpSpPr>
                    <p:cNvPr id="89" name="Group 88">
                      <a:extLst>
                        <a:ext uri="{FF2B5EF4-FFF2-40B4-BE49-F238E27FC236}">
                          <a16:creationId xmlns:a16="http://schemas.microsoft.com/office/drawing/2014/main" id="{F80BBFBA-D0FB-4E20-8981-F569A2A0B678}"/>
                        </a:ext>
                      </a:extLst>
                    </p:cNvPr>
                    <p:cNvGrpSpPr/>
                    <p:nvPr userDrawn="1"/>
                  </p:nvGrpSpPr>
                  <p:grpSpPr>
                    <a:xfrm>
                      <a:off x="5579044" y="7049770"/>
                      <a:ext cx="1828800" cy="1828800"/>
                      <a:chOff x="5579044" y="7049770"/>
                      <a:chExt cx="1828800" cy="1828800"/>
                    </a:xfrm>
                  </p:grpSpPr>
                  <p:grpSp>
                    <p:nvGrpSpPr>
                      <p:cNvPr id="86" name="Group 85">
                        <a:extLst>
                          <a:ext uri="{FF2B5EF4-FFF2-40B4-BE49-F238E27FC236}">
                            <a16:creationId xmlns:a16="http://schemas.microsoft.com/office/drawing/2014/main" id="{6B3BCF7C-4204-4B1A-8371-96E859FC8425}"/>
                          </a:ext>
                        </a:extLst>
                      </p:cNvPr>
                      <p:cNvGrpSpPr/>
                      <p:nvPr userDrawn="1"/>
                    </p:nvGrpSpPr>
                    <p:grpSpPr>
                      <a:xfrm>
                        <a:off x="5579044" y="7049770"/>
                        <a:ext cx="1828800" cy="1828800"/>
                        <a:chOff x="5579044" y="7049770"/>
                        <a:chExt cx="1828800" cy="1828800"/>
                      </a:xfrm>
                    </p:grpSpPr>
                    <p:grpSp>
                      <p:nvGrpSpPr>
                        <p:cNvPr id="83" name="Group 82">
                          <a:extLst>
                            <a:ext uri="{FF2B5EF4-FFF2-40B4-BE49-F238E27FC236}">
                              <a16:creationId xmlns:a16="http://schemas.microsoft.com/office/drawing/2014/main" id="{31CF95CD-48BB-4659-870A-21584266D83F}"/>
                            </a:ext>
                          </a:extLst>
                        </p:cNvPr>
                        <p:cNvGrpSpPr/>
                        <p:nvPr userDrawn="1"/>
                      </p:nvGrpSpPr>
                      <p:grpSpPr>
                        <a:xfrm>
                          <a:off x="5579044" y="7049770"/>
                          <a:ext cx="1828800" cy="1828800"/>
                          <a:chOff x="5579044" y="7049770"/>
                          <a:chExt cx="1828800" cy="1828800"/>
                        </a:xfrm>
                      </p:grpSpPr>
                      <p:sp>
                        <p:nvSpPr>
                          <p:cNvPr id="78" name="Oval 77">
                            <a:extLst>
                              <a:ext uri="{FF2B5EF4-FFF2-40B4-BE49-F238E27FC236}">
                                <a16:creationId xmlns:a16="http://schemas.microsoft.com/office/drawing/2014/main" id="{871E1954-F3FD-427D-8FFA-F28839673545}"/>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80" name="Oval 79">
                            <a:extLst>
                              <a:ext uri="{FF2B5EF4-FFF2-40B4-BE49-F238E27FC236}">
                                <a16:creationId xmlns:a16="http://schemas.microsoft.com/office/drawing/2014/main" id="{B655BD1D-8AE2-43E7-B1D4-17923D0E0171}"/>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82" name="Oval 81">
                          <a:extLst>
                            <a:ext uri="{FF2B5EF4-FFF2-40B4-BE49-F238E27FC236}">
                              <a16:creationId xmlns:a16="http://schemas.microsoft.com/office/drawing/2014/main" id="{9F92C461-5E10-49F3-B4F0-F320512C0756}"/>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85" name="Oval 84">
                        <a:extLst>
                          <a:ext uri="{FF2B5EF4-FFF2-40B4-BE49-F238E27FC236}">
                            <a16:creationId xmlns:a16="http://schemas.microsoft.com/office/drawing/2014/main" id="{A6D57951-375C-41E9-BF45-DFC40F8E0A1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88" name="Oval 87">
                      <a:extLst>
                        <a:ext uri="{FF2B5EF4-FFF2-40B4-BE49-F238E27FC236}">
                          <a16:creationId xmlns:a16="http://schemas.microsoft.com/office/drawing/2014/main" id="{E4A4216D-DF9B-4DD9-989C-1F4040F3F4F7}"/>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92" name="Oval 91">
                    <a:extLst>
                      <a:ext uri="{FF2B5EF4-FFF2-40B4-BE49-F238E27FC236}">
                        <a16:creationId xmlns:a16="http://schemas.microsoft.com/office/drawing/2014/main" id="{3DCCC81D-9EE7-47A8-8A4C-74B5E047A336}"/>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95" name="Oval 94">
                  <a:extLst>
                    <a:ext uri="{FF2B5EF4-FFF2-40B4-BE49-F238E27FC236}">
                      <a16:creationId xmlns:a16="http://schemas.microsoft.com/office/drawing/2014/main" id="{9985F9FD-CFFB-417E-A560-28BD7BC7EE86}"/>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98" name="Oval 97">
                <a:extLst>
                  <a:ext uri="{FF2B5EF4-FFF2-40B4-BE49-F238E27FC236}">
                    <a16:creationId xmlns:a16="http://schemas.microsoft.com/office/drawing/2014/main" id="{9A923F7B-7D75-4E04-AE62-D5B99F645756}"/>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02" name="Oval 101">
                <a:extLst>
                  <a:ext uri="{FF2B5EF4-FFF2-40B4-BE49-F238E27FC236}">
                    <a16:creationId xmlns:a16="http://schemas.microsoft.com/office/drawing/2014/main" id="{F0239D2C-73EF-42E3-B73F-E69B7C27F65B}"/>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05" name="Oval 104">
                <a:extLst>
                  <a:ext uri="{FF2B5EF4-FFF2-40B4-BE49-F238E27FC236}">
                    <a16:creationId xmlns:a16="http://schemas.microsoft.com/office/drawing/2014/main" id="{59BA1C3D-ADED-4596-8A9D-3DEC7E848945}"/>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08" name="Oval 107">
                <a:extLst>
                  <a:ext uri="{FF2B5EF4-FFF2-40B4-BE49-F238E27FC236}">
                    <a16:creationId xmlns:a16="http://schemas.microsoft.com/office/drawing/2014/main" id="{015F2BFA-6803-42A0-A870-794B120EF574}"/>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10" name="Oval 109">
                <a:extLst>
                  <a:ext uri="{FF2B5EF4-FFF2-40B4-BE49-F238E27FC236}">
                    <a16:creationId xmlns:a16="http://schemas.microsoft.com/office/drawing/2014/main" id="{E09A173D-9FE5-446C-B59E-5D7C0A00BF6C}"/>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13" name="Oval 112">
              <a:extLst>
                <a:ext uri="{FF2B5EF4-FFF2-40B4-BE49-F238E27FC236}">
                  <a16:creationId xmlns:a16="http://schemas.microsoft.com/office/drawing/2014/main" id="{974C3792-995F-4717-8C8B-089BBA7DE9C7}"/>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23" name="Freeform: Shape 22">
            <a:extLst>
              <a:ext uri="{FF2B5EF4-FFF2-40B4-BE49-F238E27FC236}">
                <a16:creationId xmlns:a16="http://schemas.microsoft.com/office/drawing/2014/main" id="{C8FD950B-0E2B-4905-8DE9-195E24B2ABE7}"/>
              </a:ext>
            </a:extLst>
          </p:cNvPr>
          <p:cNvSpPr/>
          <p:nvPr userDrawn="1"/>
        </p:nvSpPr>
        <p:spPr>
          <a:xfrm rot="10800000">
            <a:off x="1013527" y="204317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8" name="Rectangle 9">
            <a:extLst>
              <a:ext uri="{FF2B5EF4-FFF2-40B4-BE49-F238E27FC236}">
                <a16:creationId xmlns:a16="http://schemas.microsoft.com/office/drawing/2014/main" id="{D0B57759-E007-4FD0-9C6B-356DC53050C4}"/>
              </a:ext>
            </a:extLst>
          </p:cNvPr>
          <p:cNvSpPr/>
          <p:nvPr userDrawn="1"/>
        </p:nvSpPr>
        <p:spPr>
          <a:xfrm rot="5400000">
            <a:off x="2028432" y="4821048"/>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a:extLst>
              <a:ext uri="{FF2B5EF4-FFF2-40B4-BE49-F238E27FC236}">
                <a16:creationId xmlns:a16="http://schemas.microsoft.com/office/drawing/2014/main" id="{273C520A-0126-47DA-A75B-1A38883907A2}"/>
              </a:ext>
            </a:extLst>
          </p:cNvPr>
          <p:cNvSpPr/>
          <p:nvPr userDrawn="1"/>
        </p:nvSpPr>
        <p:spPr>
          <a:xfrm>
            <a:off x="861942" y="888111"/>
            <a:ext cx="274320" cy="2743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 name="Rectangle 290">
            <a:extLst>
              <a:ext uri="{FF2B5EF4-FFF2-40B4-BE49-F238E27FC236}">
                <a16:creationId xmlns:a16="http://schemas.microsoft.com/office/drawing/2014/main" id="{AB12487D-8BC9-4BEB-B6A7-B9DD702B2BD3}"/>
              </a:ext>
            </a:extLst>
          </p:cNvPr>
          <p:cNvSpPr/>
          <p:nvPr userDrawn="1"/>
        </p:nvSpPr>
        <p:spPr>
          <a:xfrm>
            <a:off x="0" y="4082178"/>
            <a:ext cx="2029968"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7" name="Graphic 296">
            <a:extLst>
              <a:ext uri="{FF2B5EF4-FFF2-40B4-BE49-F238E27FC236}">
                <a16:creationId xmlns:a16="http://schemas.microsoft.com/office/drawing/2014/main" id="{AEE6DE36-A3C9-4D40-B471-F49B6A875D3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2029016" y="2051944"/>
            <a:ext cx="2029968" cy="2029968"/>
          </a:xfrm>
          <a:prstGeom prst="rect">
            <a:avLst/>
          </a:prstGeom>
        </p:spPr>
      </p:pic>
      <p:pic>
        <p:nvPicPr>
          <p:cNvPr id="299" name="Graphic 298">
            <a:extLst>
              <a:ext uri="{FF2B5EF4-FFF2-40B4-BE49-F238E27FC236}">
                <a16:creationId xmlns:a16="http://schemas.microsoft.com/office/drawing/2014/main" id="{99FF86FA-8891-4235-B88B-CFCA3B57E53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4078224"/>
            <a:ext cx="2029968" cy="2029968"/>
          </a:xfrm>
          <a:prstGeom prst="rect">
            <a:avLst/>
          </a:prstGeom>
        </p:spPr>
      </p:pic>
      <p:cxnSp>
        <p:nvCxnSpPr>
          <p:cNvPr id="170" name="Straight Connector 169">
            <a:extLst>
              <a:ext uri="{FF2B5EF4-FFF2-40B4-BE49-F238E27FC236}">
                <a16:creationId xmlns:a16="http://schemas.microsoft.com/office/drawing/2014/main" id="{7ADD6DC9-9036-47C7-AAE5-8AF23CE0C81D}"/>
              </a:ext>
            </a:extLst>
          </p:cNvPr>
          <p:cNvCxnSpPr>
            <a:cxnSpLocks/>
          </p:cNvCxnSpPr>
          <p:nvPr userDrawn="1"/>
        </p:nvCxnSpPr>
        <p:spPr>
          <a:xfrm>
            <a:off x="974376" y="989441"/>
            <a:ext cx="5867327" cy="5867206"/>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74D64503-659B-472D-ABF8-01D077EB0D83}"/>
              </a:ext>
            </a:extLst>
          </p:cNvPr>
          <p:cNvSpPr>
            <a:spLocks noGrp="1"/>
          </p:cNvSpPr>
          <p:nvPr>
            <p:ph type="dt" sz="half" idx="10"/>
          </p:nvPr>
        </p:nvSpPr>
        <p:spPr>
          <a:xfrm>
            <a:off x="7508027" y="6353175"/>
            <a:ext cx="1097280" cy="365125"/>
          </a:xfrm>
        </p:spPr>
        <p:txBody>
          <a:bodyPr/>
          <a:lstStyle>
            <a:lvl1pPr>
              <a:defRPr>
                <a:solidFill>
                  <a:schemeClr val="bg1"/>
                </a:solidFill>
              </a:defRPr>
            </a:lvl1pPr>
          </a:lstStyle>
          <a:p>
            <a:r>
              <a:rPr lang="en-US"/>
              <a:t>20XX</a:t>
            </a:r>
          </a:p>
        </p:txBody>
      </p:sp>
    </p:spTree>
    <p:extLst>
      <p:ext uri="{BB962C8B-B14F-4D97-AF65-F5344CB8AC3E}">
        <p14:creationId xmlns:p14="http://schemas.microsoft.com/office/powerpoint/2010/main" val="3839583478"/>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60" userDrawn="1">
          <p15:clr>
            <a:srgbClr val="FBAE40"/>
          </p15:clr>
        </p15:guide>
        <p15:guide id="5" pos="729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arket compariso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1552574" y="896111"/>
            <a:ext cx="10182226" cy="1325880"/>
          </a:xfrm>
        </p:spPr>
        <p:txBody>
          <a:bodyPr anchor="t" anchorCtr="0"/>
          <a:lstStyle>
            <a:lvl1pPr>
              <a:defRPr cap="all" baseline="0">
                <a:solidFill>
                  <a:schemeClr val="tx2"/>
                </a:solidFill>
              </a:defRPr>
            </a:lvl1pPr>
          </a:lstStyle>
          <a:p>
            <a:r>
              <a:rPr lang="en-US"/>
              <a:t>CLICK TO ADD TITLE</a:t>
            </a:r>
          </a:p>
        </p:txBody>
      </p:sp>
      <p:sp>
        <p:nvSpPr>
          <p:cNvPr id="9" name="Text Placeholder 8">
            <a:extLst>
              <a:ext uri="{FF2B5EF4-FFF2-40B4-BE49-F238E27FC236}">
                <a16:creationId xmlns:a16="http://schemas.microsoft.com/office/drawing/2014/main" id="{E2785225-FC1B-45E9-82D0-A13EF8F061A6}"/>
              </a:ext>
            </a:extLst>
          </p:cNvPr>
          <p:cNvSpPr>
            <a:spLocks noGrp="1"/>
          </p:cNvSpPr>
          <p:nvPr>
            <p:ph type="body" sz="quarter" idx="21" hasCustomPrompt="1"/>
          </p:nvPr>
        </p:nvSpPr>
        <p:spPr>
          <a:xfrm>
            <a:off x="1380744" y="2203704"/>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a:t>Add text</a:t>
            </a:r>
          </a:p>
        </p:txBody>
      </p:sp>
      <p:sp>
        <p:nvSpPr>
          <p:cNvPr id="30" name="Text Placeholder 8">
            <a:extLst>
              <a:ext uri="{FF2B5EF4-FFF2-40B4-BE49-F238E27FC236}">
                <a16:creationId xmlns:a16="http://schemas.microsoft.com/office/drawing/2014/main" id="{70F3FFA0-BD69-4D83-ABB7-496D4AF91AD5}"/>
              </a:ext>
            </a:extLst>
          </p:cNvPr>
          <p:cNvSpPr>
            <a:spLocks noGrp="1"/>
          </p:cNvSpPr>
          <p:nvPr>
            <p:ph type="body" sz="quarter" idx="22" hasCustomPrompt="1"/>
          </p:nvPr>
        </p:nvSpPr>
        <p:spPr>
          <a:xfrm>
            <a:off x="1325880" y="3465576"/>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a:t>Add text</a:t>
            </a:r>
          </a:p>
        </p:txBody>
      </p:sp>
      <p:sp>
        <p:nvSpPr>
          <p:cNvPr id="32" name="Text Placeholder 8">
            <a:extLst>
              <a:ext uri="{FF2B5EF4-FFF2-40B4-BE49-F238E27FC236}">
                <a16:creationId xmlns:a16="http://schemas.microsoft.com/office/drawing/2014/main" id="{49AF8CA2-03BC-4B43-978A-2B68EABFDC47}"/>
              </a:ext>
            </a:extLst>
          </p:cNvPr>
          <p:cNvSpPr>
            <a:spLocks noGrp="1"/>
          </p:cNvSpPr>
          <p:nvPr>
            <p:ph type="body" sz="quarter" idx="23" hasCustomPrompt="1"/>
          </p:nvPr>
        </p:nvSpPr>
        <p:spPr>
          <a:xfrm>
            <a:off x="1325880" y="4745736"/>
            <a:ext cx="1463040" cy="785812"/>
          </a:xfrm>
        </p:spPr>
        <p:txBody>
          <a:bodyPr anchor="ctr" anchorCtr="0">
            <a:noAutofit/>
          </a:bodyPr>
          <a:lstStyle>
            <a:lvl1pPr marL="0" indent="0" algn="ctr">
              <a:buNone/>
              <a:defRPr sz="3200" b="1">
                <a:solidFill>
                  <a:schemeClr val="accent2">
                    <a:lumMod val="60000"/>
                    <a:lumOff val="40000"/>
                  </a:schemeClr>
                </a:solidFill>
              </a:defRPr>
            </a:lvl1pPr>
            <a:lvl2pPr>
              <a:defRPr sz="1000"/>
            </a:lvl2pPr>
            <a:lvl3pPr>
              <a:defRPr sz="1000"/>
            </a:lvl3pPr>
            <a:lvl4pPr>
              <a:defRPr sz="1000"/>
            </a:lvl4pPr>
            <a:lvl5pPr>
              <a:defRPr sz="1000"/>
            </a:lvl5pPr>
          </a:lstStyle>
          <a:p>
            <a:pPr lvl="0"/>
            <a:r>
              <a:rPr lang="en-US"/>
              <a:t>Add text</a:t>
            </a:r>
          </a:p>
        </p:txBody>
      </p:sp>
      <p:sp>
        <p:nvSpPr>
          <p:cNvPr id="63" name="Date Placeholder 3">
            <a:extLst>
              <a:ext uri="{FF2B5EF4-FFF2-40B4-BE49-F238E27FC236}">
                <a16:creationId xmlns:a16="http://schemas.microsoft.com/office/drawing/2014/main" id="{41C57AEB-9E33-4F77-9F58-DB0D1B978707}"/>
              </a:ext>
            </a:extLst>
          </p:cNvPr>
          <p:cNvSpPr>
            <a:spLocks noGrp="1"/>
          </p:cNvSpPr>
          <p:nvPr>
            <p:ph type="dt" sz="half" idx="10"/>
          </p:nvPr>
        </p:nvSpPr>
        <p:spPr>
          <a:xfrm>
            <a:off x="1554480" y="6353175"/>
            <a:ext cx="1097280" cy="365125"/>
          </a:xfrm>
        </p:spPr>
        <p:txBody>
          <a:bodyPr/>
          <a:lstStyle>
            <a:lvl1pPr>
              <a:defRPr>
                <a:solidFill>
                  <a:schemeClr val="bg1"/>
                </a:solidFill>
              </a:defRPr>
            </a:lvl1pPr>
          </a:lstStyle>
          <a:p>
            <a:r>
              <a:rPr lang="en-US"/>
              <a:t>20XX</a:t>
            </a:r>
          </a:p>
        </p:txBody>
      </p:sp>
      <p:sp>
        <p:nvSpPr>
          <p:cNvPr id="15" name="Text Placeholder 14">
            <a:extLst>
              <a:ext uri="{FF2B5EF4-FFF2-40B4-BE49-F238E27FC236}">
                <a16:creationId xmlns:a16="http://schemas.microsoft.com/office/drawing/2014/main" id="{96833738-63D7-4DAA-92B0-C4286C4F8361}"/>
              </a:ext>
            </a:extLst>
          </p:cNvPr>
          <p:cNvSpPr>
            <a:spLocks noGrp="1"/>
          </p:cNvSpPr>
          <p:nvPr>
            <p:ph type="body" sz="quarter" idx="24"/>
          </p:nvPr>
        </p:nvSpPr>
        <p:spPr>
          <a:xfrm>
            <a:off x="4489704" y="2624328"/>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sp>
        <p:nvSpPr>
          <p:cNvPr id="36" name="Text Placeholder 14">
            <a:extLst>
              <a:ext uri="{FF2B5EF4-FFF2-40B4-BE49-F238E27FC236}">
                <a16:creationId xmlns:a16="http://schemas.microsoft.com/office/drawing/2014/main" id="{EAF6FAB7-3D8F-43EF-801E-D9E6948A8409}"/>
              </a:ext>
            </a:extLst>
          </p:cNvPr>
          <p:cNvSpPr>
            <a:spLocks noGrp="1"/>
          </p:cNvSpPr>
          <p:nvPr>
            <p:ph type="body" sz="quarter" idx="26"/>
          </p:nvPr>
        </p:nvSpPr>
        <p:spPr>
          <a:xfrm>
            <a:off x="4489704" y="3904488"/>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sp>
        <p:nvSpPr>
          <p:cNvPr id="38" name="Text Placeholder 14">
            <a:extLst>
              <a:ext uri="{FF2B5EF4-FFF2-40B4-BE49-F238E27FC236}">
                <a16:creationId xmlns:a16="http://schemas.microsoft.com/office/drawing/2014/main" id="{13A498D1-E978-4C02-8712-EA7A16D153FE}"/>
              </a:ext>
            </a:extLst>
          </p:cNvPr>
          <p:cNvSpPr>
            <a:spLocks noGrp="1"/>
          </p:cNvSpPr>
          <p:nvPr>
            <p:ph type="body" sz="quarter" idx="28"/>
          </p:nvPr>
        </p:nvSpPr>
        <p:spPr>
          <a:xfrm>
            <a:off x="4489704" y="5157216"/>
            <a:ext cx="6153912" cy="941832"/>
          </a:xfrm>
        </p:spPr>
        <p:txBody>
          <a:bodyPr anchor="ctr" anchorCtr="0">
            <a:noAutofit/>
          </a:bodyPr>
          <a:lstStyle>
            <a:lvl1pPr marL="0" indent="0">
              <a:buNone/>
              <a:defRPr sz="2000">
                <a:solidFill>
                  <a:schemeClr val="tx2"/>
                </a:solidFill>
              </a:defRPr>
            </a:lvl1pPr>
            <a:lvl2pPr>
              <a:defRPr sz="1600">
                <a:solidFill>
                  <a:schemeClr val="tx2"/>
                </a:solidFill>
              </a:defRPr>
            </a:lvl2pPr>
            <a:lvl3pPr>
              <a:defRPr sz="1600">
                <a:solidFill>
                  <a:schemeClr val="tx2"/>
                </a:solidFill>
              </a:defRPr>
            </a:lvl3pPr>
            <a:lvl4pPr>
              <a:defRPr sz="1600">
                <a:solidFill>
                  <a:schemeClr val="tx2"/>
                </a:solidFill>
              </a:defRPr>
            </a:lvl4pPr>
            <a:lvl5pPr>
              <a:defRPr sz="1600">
                <a:solidFill>
                  <a:schemeClr val="tx2"/>
                </a:solidFill>
              </a:defRPr>
            </a:lvl5pPr>
          </a:lstStyle>
          <a:p>
            <a:pPr lvl="0"/>
            <a:r>
              <a:rPr lang="en-US"/>
              <a:t>Click to edit Master text styles</a:t>
            </a:r>
          </a:p>
        </p:txBody>
      </p:sp>
      <p:grpSp>
        <p:nvGrpSpPr>
          <p:cNvPr id="10" name="Group 9">
            <a:extLst>
              <a:ext uri="{FF2B5EF4-FFF2-40B4-BE49-F238E27FC236}">
                <a16:creationId xmlns:a16="http://schemas.microsoft.com/office/drawing/2014/main" id="{D9F1898E-3E74-4E43-A202-1A6640227466}"/>
              </a:ext>
              <a:ext uri="{C183D7F6-B498-43B3-948B-1728B52AA6E4}">
                <adec:decorative xmlns:adec="http://schemas.microsoft.com/office/drawing/2017/decorative" val="1"/>
              </a:ext>
            </a:extLst>
          </p:cNvPr>
          <p:cNvGrpSpPr/>
          <p:nvPr userDrawn="1"/>
        </p:nvGrpSpPr>
        <p:grpSpPr>
          <a:xfrm>
            <a:off x="0" y="0"/>
            <a:ext cx="1014984" cy="6858000"/>
            <a:chOff x="0" y="0"/>
            <a:chExt cx="1014984" cy="6858000"/>
          </a:xfrm>
        </p:grpSpPr>
        <p:sp>
          <p:nvSpPr>
            <p:cNvPr id="33" name="Rectangle 32">
              <a:extLst>
                <a:ext uri="{FF2B5EF4-FFF2-40B4-BE49-F238E27FC236}">
                  <a16:creationId xmlns:a16="http://schemas.microsoft.com/office/drawing/2014/main" id="{814776F7-F8A5-4235-8C8D-17F0E4F45B03}"/>
                </a:ext>
              </a:extLst>
            </p:cNvPr>
            <p:cNvSpPr/>
            <p:nvPr userDrawn="1"/>
          </p:nvSpPr>
          <p:spPr>
            <a:xfrm>
              <a:off x="0" y="4828032"/>
              <a:ext cx="1014984"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9F301899-34C1-47B4-B5CD-F77BA341C0F9}"/>
                </a:ext>
              </a:extLst>
            </p:cNvPr>
            <p:cNvSpPr/>
            <p:nvPr userDrawn="1"/>
          </p:nvSpPr>
          <p:spPr>
            <a:xfrm>
              <a:off x="0" y="2833299"/>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A66E9363-03B7-439D-8B5E-0665E48F046E}"/>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0432F5F5-1688-44BD-B071-A62C04824FB8}"/>
                </a:ext>
              </a:extLst>
            </p:cNvPr>
            <p:cNvSpPr/>
            <p:nvPr userDrawn="1"/>
          </p:nvSpPr>
          <p:spPr>
            <a:xfrm>
              <a:off x="0" y="2029863"/>
              <a:ext cx="1014984" cy="8129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reeform: Shape 43">
              <a:extLst>
                <a:ext uri="{FF2B5EF4-FFF2-40B4-BE49-F238E27FC236}">
                  <a16:creationId xmlns:a16="http://schemas.microsoft.com/office/drawing/2014/main" id="{689FF8F5-F7B8-46B0-BB03-FE972A6832E7}"/>
                </a:ext>
              </a:extLst>
            </p:cNvPr>
            <p:cNvSpPr/>
            <p:nvPr userDrawn="1"/>
          </p:nvSpPr>
          <p:spPr>
            <a:xfrm rot="10800000">
              <a:off x="100582" y="2936725"/>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8" name="Graphic 47">
              <a:extLst>
                <a:ext uri="{FF2B5EF4-FFF2-40B4-BE49-F238E27FC236}">
                  <a16:creationId xmlns:a16="http://schemas.microsoft.com/office/drawing/2014/main" id="{31EB8EE7-3843-4CA8-879D-5D985DAA0D1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457200" y="5416459"/>
              <a:ext cx="1828800" cy="914400"/>
            </a:xfrm>
            <a:prstGeom prst="rect">
              <a:avLst/>
            </a:prstGeom>
          </p:spPr>
        </p:pic>
        <p:pic>
          <p:nvPicPr>
            <p:cNvPr id="50" name="Graphic 49">
              <a:extLst>
                <a:ext uri="{FF2B5EF4-FFF2-40B4-BE49-F238E27FC236}">
                  <a16:creationId xmlns:a16="http://schemas.microsoft.com/office/drawing/2014/main" id="{5FF0EEFD-0038-4A2F-AD3B-01A98EFF5CF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5400000">
              <a:off x="-457200" y="563329"/>
              <a:ext cx="1828800" cy="914400"/>
            </a:xfrm>
            <a:prstGeom prst="rect">
              <a:avLst/>
            </a:prstGeom>
          </p:spPr>
        </p:pic>
      </p:grpSp>
      <p:cxnSp>
        <p:nvCxnSpPr>
          <p:cNvPr id="3" name="Straight Connector 2">
            <a:extLst>
              <a:ext uri="{FF2B5EF4-FFF2-40B4-BE49-F238E27FC236}">
                <a16:creationId xmlns:a16="http://schemas.microsoft.com/office/drawing/2014/main" id="{AF8E4D1E-5580-4429-B822-B0ACA17BF2DE}"/>
              </a:ext>
              <a:ext uri="{C183D7F6-B498-43B3-948B-1728B52AA6E4}">
                <adec:decorative xmlns:adec="http://schemas.microsoft.com/office/drawing/2017/decorative" val="1"/>
              </a:ext>
            </a:extLst>
          </p:cNvPr>
          <p:cNvCxnSpPr>
            <a:cxnSpLocks/>
          </p:cNvCxnSpPr>
          <p:nvPr userDrawn="1"/>
        </p:nvCxnSpPr>
        <p:spPr>
          <a:xfrm>
            <a:off x="1704025" y="2853257"/>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628EFE5A-E7ED-42E0-B4F7-CD6FB9AC0BE3}"/>
              </a:ext>
              <a:ext uri="{C183D7F6-B498-43B3-948B-1728B52AA6E4}">
                <adec:decorative xmlns:adec="http://schemas.microsoft.com/office/drawing/2017/decorative" val="1"/>
              </a:ext>
            </a:extLst>
          </p:cNvPr>
          <p:cNvSpPr/>
          <p:nvPr userDrawn="1"/>
        </p:nvSpPr>
        <p:spPr>
          <a:xfrm>
            <a:off x="3982733" y="2744646"/>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99E5560-6CE0-4494-96B0-E58711D435AA}"/>
              </a:ext>
              <a:ext uri="{C183D7F6-B498-43B3-948B-1728B52AA6E4}">
                <adec:decorative xmlns:adec="http://schemas.microsoft.com/office/drawing/2017/decorative" val="1"/>
              </a:ext>
            </a:extLst>
          </p:cNvPr>
          <p:cNvGrpSpPr/>
          <p:nvPr userDrawn="1"/>
        </p:nvGrpSpPr>
        <p:grpSpPr>
          <a:xfrm>
            <a:off x="1717361" y="4002156"/>
            <a:ext cx="2495929" cy="1480420"/>
            <a:chOff x="1717361" y="4002156"/>
            <a:chExt cx="2495929" cy="1480420"/>
          </a:xfrm>
        </p:grpSpPr>
        <p:cxnSp>
          <p:nvCxnSpPr>
            <p:cNvPr id="5" name="Straight Connector 4">
              <a:extLst>
                <a:ext uri="{FF2B5EF4-FFF2-40B4-BE49-F238E27FC236}">
                  <a16:creationId xmlns:a16="http://schemas.microsoft.com/office/drawing/2014/main" id="{F242903C-0FC5-4F7E-A59A-1B57A8012CD8}"/>
                </a:ext>
              </a:extLst>
            </p:cNvPr>
            <p:cNvCxnSpPr>
              <a:cxnSpLocks/>
            </p:cNvCxnSpPr>
            <p:nvPr userDrawn="1"/>
          </p:nvCxnSpPr>
          <p:spPr>
            <a:xfrm>
              <a:off x="1717361" y="4110767"/>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502427F1-9BD1-40C4-8447-54CA2F762B28}"/>
                </a:ext>
              </a:extLst>
            </p:cNvPr>
            <p:cNvSpPr/>
            <p:nvPr userDrawn="1"/>
          </p:nvSpPr>
          <p:spPr>
            <a:xfrm>
              <a:off x="3996069" y="4002156"/>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9D896F91-3D1D-4BF4-B726-B6B1034E68C1}"/>
                </a:ext>
              </a:extLst>
            </p:cNvPr>
            <p:cNvCxnSpPr>
              <a:cxnSpLocks/>
            </p:cNvCxnSpPr>
            <p:nvPr userDrawn="1"/>
          </p:nvCxnSpPr>
          <p:spPr>
            <a:xfrm>
              <a:off x="1717361" y="5373966"/>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8" name="Oval 7">
              <a:extLst>
                <a:ext uri="{FF2B5EF4-FFF2-40B4-BE49-F238E27FC236}">
                  <a16:creationId xmlns:a16="http://schemas.microsoft.com/office/drawing/2014/main" id="{72AAC415-7A20-4A4D-80B1-B4AD3D514249}"/>
                </a:ext>
              </a:extLst>
            </p:cNvPr>
            <p:cNvSpPr/>
            <p:nvPr userDrawn="1"/>
          </p:nvSpPr>
          <p:spPr>
            <a:xfrm>
              <a:off x="3996069" y="5265355"/>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4" name="Footer Placeholder 4">
            <a:extLst>
              <a:ext uri="{FF2B5EF4-FFF2-40B4-BE49-F238E27FC236}">
                <a16:creationId xmlns:a16="http://schemas.microsoft.com/office/drawing/2014/main" id="{182F895D-C48A-41AA-9DE6-43A17B7E019A}"/>
              </a:ext>
            </a:extLst>
          </p:cNvPr>
          <p:cNvSpPr>
            <a:spLocks noGrp="1"/>
          </p:cNvSpPr>
          <p:nvPr>
            <p:ph type="ftr" sz="quarter" idx="11"/>
          </p:nvPr>
        </p:nvSpPr>
        <p:spPr>
          <a:xfrm>
            <a:off x="5744527" y="6350000"/>
            <a:ext cx="2286000" cy="365125"/>
          </a:xfrm>
        </p:spPr>
        <p:txBody>
          <a:bodyPr/>
          <a:lstStyle>
            <a:lvl1pPr>
              <a:defRPr>
                <a:solidFill>
                  <a:schemeClr val="bg1"/>
                </a:solidFill>
              </a:defRPr>
            </a:lvl1pPr>
          </a:lstStyle>
          <a:p>
            <a:r>
              <a:rPr lang="en-US"/>
              <a:t>Pitch deck title</a:t>
            </a:r>
          </a:p>
        </p:txBody>
      </p:sp>
      <p:sp>
        <p:nvSpPr>
          <p:cNvPr id="65" name="Slide Number Placeholder 5">
            <a:extLst>
              <a:ext uri="{FF2B5EF4-FFF2-40B4-BE49-F238E27FC236}">
                <a16:creationId xmlns:a16="http://schemas.microsoft.com/office/drawing/2014/main" id="{4C15BF58-30D9-4A0E-8506-1CD777B0FC5B}"/>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1807368846"/>
      </p:ext>
    </p:extLst>
  </p:cSld>
  <p:clrMapOvr>
    <a:masterClrMapping/>
  </p:clrMapOvr>
  <p:extLst>
    <p:ext uri="{DCECCB84-F9BA-43D5-87BE-67443E8EF086}">
      <p15:sldGuideLst xmlns:p15="http://schemas.microsoft.com/office/powerpoint/2012/main">
        <p15:guide id="1" pos="7392"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914400" y="896112"/>
            <a:ext cx="9124951" cy="1362456"/>
          </a:xfrm>
        </p:spPr>
        <p:txBody>
          <a:bodyPr anchor="t" anchorCtr="0"/>
          <a:lstStyle>
            <a:lvl1pPr>
              <a:defRPr cap="all" baseline="0">
                <a:solidFill>
                  <a:schemeClr val="accent1"/>
                </a:solidFill>
              </a:defRPr>
            </a:lvl1pPr>
          </a:lstStyle>
          <a:p>
            <a:r>
              <a:rPr lang="en-US"/>
              <a:t>CLICK TO ADD TITLE</a:t>
            </a:r>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914400" y="2354580"/>
            <a:ext cx="4297679" cy="455295"/>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914400"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5864487" y="2352675"/>
            <a:ext cx="4297680" cy="457200"/>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5863344"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5" name="Group 4">
            <a:extLst>
              <a:ext uri="{FF2B5EF4-FFF2-40B4-BE49-F238E27FC236}">
                <a16:creationId xmlns:a16="http://schemas.microsoft.com/office/drawing/2014/main" id="{E88DF45F-9FEA-47BE-AC15-52BE148E1814}"/>
              </a:ext>
              <a:ext uri="{C183D7F6-B498-43B3-948B-1728B52AA6E4}">
                <adec:decorative xmlns:adec="http://schemas.microsoft.com/office/drawing/2017/decorative"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black and white striped pattern&#10;&#10;Description automatically generated with low confidence">
              <a:extLst>
                <a:ext uri="{FF2B5EF4-FFF2-40B4-BE49-F238E27FC236}">
                  <a16:creationId xmlns:a16="http://schemas.microsoft.com/office/drawing/2014/main"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Graphic 25">
              <a:extLst>
                <a:ext uri="{FF2B5EF4-FFF2-40B4-BE49-F238E27FC236}">
                  <a16:creationId xmlns:a16="http://schemas.microsoft.com/office/drawing/2014/main" id="{E9AA5A01-9E59-4C92-9634-32DB51F9182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1" name="Graphic 30">
              <a:extLst>
                <a:ext uri="{FF2B5EF4-FFF2-40B4-BE49-F238E27FC236}">
                  <a16:creationId xmlns:a16="http://schemas.microsoft.com/office/drawing/2014/main" id="{F50D01F0-AD27-490F-8044-37B2D9E2332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5400000">
              <a:off x="10793035" y="3391083"/>
              <a:ext cx="1828800" cy="914400"/>
            </a:xfrm>
            <a:prstGeom prst="rect">
              <a:avLst/>
            </a:prstGeom>
          </p:spPr>
        </p:pic>
      </p:grpSp>
      <p:sp>
        <p:nvSpPr>
          <p:cNvPr id="32" name="Date Placeholder 3">
            <a:extLst>
              <a:ext uri="{FF2B5EF4-FFF2-40B4-BE49-F238E27FC236}">
                <a16:creationId xmlns:a16="http://schemas.microsoft.com/office/drawing/2014/main" id="{417A4AF6-C906-4001-BDD2-33E11631858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a:t>20XX</a:t>
            </a:r>
          </a:p>
        </p:txBody>
      </p:sp>
      <p:sp>
        <p:nvSpPr>
          <p:cNvPr id="33" name="Footer Placeholder 4">
            <a:extLst>
              <a:ext uri="{FF2B5EF4-FFF2-40B4-BE49-F238E27FC236}">
                <a16:creationId xmlns:a16="http://schemas.microsoft.com/office/drawing/2014/main" id="{5D94E674-98A0-4C77-80E5-084E3946B242}"/>
              </a:ext>
            </a:extLst>
          </p:cNvPr>
          <p:cNvSpPr>
            <a:spLocks noGrp="1"/>
          </p:cNvSpPr>
          <p:nvPr>
            <p:ph type="ftr" sz="quarter" idx="11"/>
          </p:nvPr>
        </p:nvSpPr>
        <p:spPr>
          <a:xfrm>
            <a:off x="5424487" y="6350000"/>
            <a:ext cx="2286000" cy="365125"/>
          </a:xfrm>
        </p:spPr>
        <p:txBody>
          <a:bodyPr/>
          <a:lstStyle>
            <a:lvl1pPr>
              <a:defRPr>
                <a:solidFill>
                  <a:schemeClr val="tx1">
                    <a:lumMod val="75000"/>
                    <a:lumOff val="25000"/>
                  </a:schemeClr>
                </a:solidFill>
              </a:defRPr>
            </a:lvl1pPr>
          </a:lstStyle>
          <a:p>
            <a:r>
              <a:rPr lang="en-US"/>
              <a:t>Pitch deck title</a:t>
            </a:r>
          </a:p>
        </p:txBody>
      </p:sp>
      <p:sp>
        <p:nvSpPr>
          <p:cNvPr id="34" name="Slide Number Placeholder 5">
            <a:extLst>
              <a:ext uri="{FF2B5EF4-FFF2-40B4-BE49-F238E27FC236}">
                <a16:creationId xmlns:a16="http://schemas.microsoft.com/office/drawing/2014/main" id="{36214990-C58C-4D62-9381-40A242460690}"/>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988813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etition chart">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hasCustomPrompt="1"/>
          </p:nvPr>
        </p:nvSpPr>
        <p:spPr>
          <a:xfrm>
            <a:off x="914400" y="896112"/>
            <a:ext cx="10515600" cy="1325563"/>
          </a:xfrm>
        </p:spPr>
        <p:txBody>
          <a:bodyPr anchor="t" anchorCtr="0"/>
          <a:lstStyle>
            <a:lvl1pPr>
              <a:defRPr cap="all" baseline="0">
                <a:solidFill>
                  <a:schemeClr val="accent1"/>
                </a:solidFill>
              </a:defRPr>
            </a:lvl1pPr>
          </a:lstStyle>
          <a:p>
            <a:r>
              <a:rPr lang="en-US"/>
              <a:t>CLICK TO ADD TITLE</a:t>
            </a:r>
            <a:endParaRPr lang="en-ZA"/>
          </a:p>
        </p:txBody>
      </p:sp>
      <p:sp>
        <p:nvSpPr>
          <p:cNvPr id="10" name="Text Placeholder 5">
            <a:extLst>
              <a:ext uri="{FF2B5EF4-FFF2-40B4-BE49-F238E27FC236}">
                <a16:creationId xmlns:a16="http://schemas.microsoft.com/office/drawing/2014/main" id="{6CD52AD9-4495-432B-B01C-26AAF0EAA89F}"/>
              </a:ext>
            </a:extLst>
          </p:cNvPr>
          <p:cNvSpPr>
            <a:spLocks noGrp="1"/>
          </p:cNvSpPr>
          <p:nvPr>
            <p:ph type="body" sz="quarter" idx="12" hasCustomPrompt="1"/>
          </p:nvPr>
        </p:nvSpPr>
        <p:spPr>
          <a:xfrm>
            <a:off x="5271896" y="2355182"/>
            <a:ext cx="1980000" cy="365760"/>
          </a:xfrm>
        </p:spPr>
        <p:txBody>
          <a:bodyPr>
            <a:noAutofit/>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a:t>QUADRANT TITLE</a:t>
            </a:r>
          </a:p>
        </p:txBody>
      </p:sp>
      <p:sp>
        <p:nvSpPr>
          <p:cNvPr id="12" name="Text Placeholder 5">
            <a:extLst>
              <a:ext uri="{FF2B5EF4-FFF2-40B4-BE49-F238E27FC236}">
                <a16:creationId xmlns:a16="http://schemas.microsoft.com/office/drawing/2014/main" id="{AF9EB7E7-72B3-4FD3-B153-815A53CB1B7D}"/>
              </a:ext>
            </a:extLst>
          </p:cNvPr>
          <p:cNvSpPr>
            <a:spLocks noGrp="1"/>
          </p:cNvSpPr>
          <p:nvPr>
            <p:ph type="body" sz="quarter" idx="14" hasCustomPrompt="1"/>
          </p:nvPr>
        </p:nvSpPr>
        <p:spPr>
          <a:xfrm>
            <a:off x="1070771" y="3383280"/>
            <a:ext cx="1980000" cy="365760"/>
          </a:xfrm>
        </p:spPr>
        <p:txBody>
          <a:bodyPr>
            <a:noAutofit/>
          </a:bodyPr>
          <a:lstStyle>
            <a:lvl1pPr marL="0" indent="0" algn="l">
              <a:buFont typeface="Arial" panose="020B0604020202020204" pitchFamily="34" charset="0"/>
              <a:buNone/>
              <a:defRPr sz="1400">
                <a:solidFill>
                  <a:schemeClr val="tx1">
                    <a:lumMod val="75000"/>
                    <a:lumOff val="25000"/>
                  </a:schemeClr>
                </a:solidFill>
              </a:defRPr>
            </a:lvl1pPr>
          </a:lstStyle>
          <a:p>
            <a:pPr lvl="0"/>
            <a:r>
              <a:rPr lang="en-US"/>
              <a:t>QUADRANT TITLE</a:t>
            </a:r>
          </a:p>
        </p:txBody>
      </p:sp>
      <p:sp>
        <p:nvSpPr>
          <p:cNvPr id="13" name="Text Placeholder 5">
            <a:extLst>
              <a:ext uri="{FF2B5EF4-FFF2-40B4-BE49-F238E27FC236}">
                <a16:creationId xmlns:a16="http://schemas.microsoft.com/office/drawing/2014/main" id="{139AE34A-A4BE-43AA-9A69-9A18D5FC53D8}"/>
              </a:ext>
            </a:extLst>
          </p:cNvPr>
          <p:cNvSpPr>
            <a:spLocks noGrp="1"/>
          </p:cNvSpPr>
          <p:nvPr>
            <p:ph type="body" sz="quarter" idx="15" hasCustomPrompt="1"/>
          </p:nvPr>
        </p:nvSpPr>
        <p:spPr>
          <a:xfrm>
            <a:off x="9171870" y="3383280"/>
            <a:ext cx="1980000" cy="365760"/>
          </a:xfrm>
        </p:spPr>
        <p:txBody>
          <a:bodyPr>
            <a:noAutofit/>
          </a:bodyPr>
          <a:lstStyle>
            <a:lvl1pPr marL="0" indent="0" algn="r">
              <a:buFont typeface="Arial" panose="020B0604020202020204" pitchFamily="34" charset="0"/>
              <a:buNone/>
              <a:defRPr sz="1400">
                <a:solidFill>
                  <a:schemeClr val="tx1">
                    <a:lumMod val="75000"/>
                    <a:lumOff val="25000"/>
                  </a:schemeClr>
                </a:solidFill>
              </a:defRPr>
            </a:lvl1pPr>
          </a:lstStyle>
          <a:p>
            <a:pPr lvl="0"/>
            <a:r>
              <a:rPr lang="en-US"/>
              <a:t>QUADRANT TITLE</a:t>
            </a:r>
          </a:p>
        </p:txBody>
      </p:sp>
      <p:sp>
        <p:nvSpPr>
          <p:cNvPr id="11" name="Text Placeholder 5">
            <a:extLst>
              <a:ext uri="{FF2B5EF4-FFF2-40B4-BE49-F238E27FC236}">
                <a16:creationId xmlns:a16="http://schemas.microsoft.com/office/drawing/2014/main" id="{23E8F54F-C5BD-4FE6-BB69-FEC69BC0FDDD}"/>
              </a:ext>
            </a:extLst>
          </p:cNvPr>
          <p:cNvSpPr>
            <a:spLocks noGrp="1"/>
          </p:cNvSpPr>
          <p:nvPr>
            <p:ph type="body" sz="quarter" idx="13" hasCustomPrompt="1"/>
          </p:nvPr>
        </p:nvSpPr>
        <p:spPr>
          <a:xfrm>
            <a:off x="5264750" y="4933275"/>
            <a:ext cx="1980000" cy="365760"/>
          </a:xfrm>
        </p:spPr>
        <p:txBody>
          <a:bodyPr>
            <a:noAutofit/>
          </a:bodyPr>
          <a:lstStyle>
            <a:lvl1pPr marL="0" indent="0" algn="ctr">
              <a:buFont typeface="Arial" panose="020B0604020202020204" pitchFamily="34" charset="0"/>
              <a:buNone/>
              <a:defRPr sz="1400">
                <a:solidFill>
                  <a:schemeClr val="tx1">
                    <a:lumMod val="75000"/>
                    <a:lumOff val="25000"/>
                  </a:schemeClr>
                </a:solidFill>
              </a:defRPr>
            </a:lvl1pPr>
          </a:lstStyle>
          <a:p>
            <a:pPr lvl="0"/>
            <a:r>
              <a:rPr lang="en-US"/>
              <a:t>QUADRANT TITLE</a:t>
            </a:r>
          </a:p>
        </p:txBody>
      </p:sp>
      <p:pic>
        <p:nvPicPr>
          <p:cNvPr id="5" name="Graphic 4">
            <a:extLst>
              <a:ext uri="{FF2B5EF4-FFF2-40B4-BE49-F238E27FC236}">
                <a16:creationId xmlns:a16="http://schemas.microsoft.com/office/drawing/2014/main" id="{6FBF4C06-0880-4F64-AC8F-328C5513CDB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1177016" y="0"/>
            <a:ext cx="1014984" cy="1014984"/>
          </a:xfrm>
          <a:prstGeom prst="rect">
            <a:avLst/>
          </a:prstGeom>
        </p:spPr>
      </p:pic>
      <p:cxnSp>
        <p:nvCxnSpPr>
          <p:cNvPr id="6" name="Straight Connector 5">
            <a:extLst>
              <a:ext uri="{FF2B5EF4-FFF2-40B4-BE49-F238E27FC236}">
                <a16:creationId xmlns:a16="http://schemas.microsoft.com/office/drawing/2014/main" id="{7056531B-7079-455E-BCF7-DB094C331221}"/>
              </a:ext>
              <a:ext uri="{C183D7F6-B498-43B3-948B-1728B52AA6E4}">
                <adec:decorative xmlns:adec="http://schemas.microsoft.com/office/drawing/2017/decorative" val="1"/>
              </a:ext>
            </a:extLst>
          </p:cNvPr>
          <p:cNvCxnSpPr>
            <a:cxnSpLocks/>
          </p:cNvCxnSpPr>
          <p:nvPr userDrawn="1"/>
        </p:nvCxnSpPr>
        <p:spPr>
          <a:xfrm>
            <a:off x="1066800" y="3771900"/>
            <a:ext cx="10058400" cy="0"/>
          </a:xfrm>
          <a:prstGeom prst="line">
            <a:avLst/>
          </a:prstGeom>
          <a:ln w="38100" cap="sq">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61F2D70-0FC3-41BD-9F38-7F41F01349A9}"/>
              </a:ext>
              <a:ext uri="{C183D7F6-B498-43B3-948B-1728B52AA6E4}">
                <adec:decorative xmlns:adec="http://schemas.microsoft.com/office/drawing/2017/decorative" val="1"/>
              </a:ext>
            </a:extLst>
          </p:cNvPr>
          <p:cNvCxnSpPr>
            <a:cxnSpLocks/>
          </p:cNvCxnSpPr>
          <p:nvPr userDrawn="1"/>
        </p:nvCxnSpPr>
        <p:spPr>
          <a:xfrm>
            <a:off x="6254750" y="2743200"/>
            <a:ext cx="0" cy="2066925"/>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7" name="Date Placeholder 3">
            <a:extLst>
              <a:ext uri="{FF2B5EF4-FFF2-40B4-BE49-F238E27FC236}">
                <a16:creationId xmlns:a16="http://schemas.microsoft.com/office/drawing/2014/main" id="{17210727-8680-449A-9AC7-094F823C71B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a:t>20XX</a:t>
            </a:r>
          </a:p>
        </p:txBody>
      </p:sp>
      <p:sp>
        <p:nvSpPr>
          <p:cNvPr id="18" name="Footer Placeholder 4">
            <a:extLst>
              <a:ext uri="{FF2B5EF4-FFF2-40B4-BE49-F238E27FC236}">
                <a16:creationId xmlns:a16="http://schemas.microsoft.com/office/drawing/2014/main" id="{C53C0381-DF18-4C74-B221-4703565029CC}"/>
              </a:ext>
            </a:extLst>
          </p:cNvPr>
          <p:cNvSpPr>
            <a:spLocks noGrp="1"/>
          </p:cNvSpPr>
          <p:nvPr>
            <p:ph type="ftr" sz="quarter" idx="11"/>
          </p:nvPr>
        </p:nvSpPr>
        <p:spPr>
          <a:xfrm>
            <a:off x="5424488" y="6350000"/>
            <a:ext cx="2286000" cy="365125"/>
          </a:xfrm>
        </p:spPr>
        <p:txBody>
          <a:bodyPr/>
          <a:lstStyle>
            <a:lvl1pPr>
              <a:defRPr>
                <a:solidFill>
                  <a:schemeClr val="tx1">
                    <a:lumMod val="75000"/>
                    <a:lumOff val="25000"/>
                  </a:schemeClr>
                </a:solidFill>
              </a:defRPr>
            </a:lvl1pPr>
          </a:lstStyle>
          <a:p>
            <a:r>
              <a:rPr lang="en-US"/>
              <a:t>Pitch deck title</a:t>
            </a:r>
          </a:p>
        </p:txBody>
      </p:sp>
      <p:sp>
        <p:nvSpPr>
          <p:cNvPr id="19" name="Slide Number Placeholder 5">
            <a:extLst>
              <a:ext uri="{FF2B5EF4-FFF2-40B4-BE49-F238E27FC236}">
                <a16:creationId xmlns:a16="http://schemas.microsoft.com/office/drawing/2014/main" id="{6338C9D5-18F2-4E98-9B4B-F691BC24D017}"/>
              </a:ext>
            </a:extLst>
          </p:cNvPr>
          <p:cNvSpPr>
            <a:spLocks noGrp="1"/>
          </p:cNvSpPr>
          <p:nvPr>
            <p:ph type="sldNum" sz="quarter" idx="16"/>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3586500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raction">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4"/>
            <a:ext cx="6800850" cy="1325880"/>
          </a:xfrm>
        </p:spPr>
        <p:txBody>
          <a:bodyPr anchor="t" anchorCtr="0"/>
          <a:lstStyle>
            <a:lvl1pPr>
              <a:defRPr cap="all" baseline="0">
                <a:solidFill>
                  <a:schemeClr val="accent1"/>
                </a:solidFill>
              </a:defRPr>
            </a:lvl1pPr>
          </a:lstStyle>
          <a:p>
            <a:r>
              <a:rPr lang="en-US"/>
              <a:t>CLICK TO ADD TITLE</a:t>
            </a:r>
          </a:p>
        </p:txBody>
      </p:sp>
      <p:grpSp>
        <p:nvGrpSpPr>
          <p:cNvPr id="4" name="Group 3">
            <a:extLst>
              <a:ext uri="{FF2B5EF4-FFF2-40B4-BE49-F238E27FC236}">
                <a16:creationId xmlns:a16="http://schemas.microsoft.com/office/drawing/2014/main" id="{0CBECFE1-9F80-4EFE-9699-3A240475EEDE}"/>
              </a:ext>
              <a:ext uri="{C183D7F6-B498-43B3-948B-1728B52AA6E4}">
                <adec:decorative xmlns:adec="http://schemas.microsoft.com/office/drawing/2017/decorative" val="1"/>
              </a:ext>
            </a:extLst>
          </p:cNvPr>
          <p:cNvGrpSpPr/>
          <p:nvPr userDrawn="1"/>
        </p:nvGrpSpPr>
        <p:grpSpPr>
          <a:xfrm>
            <a:off x="-193623" y="-983359"/>
            <a:ext cx="5242592" cy="7843456"/>
            <a:chOff x="-193623" y="-983359"/>
            <a:chExt cx="5242592" cy="7843456"/>
          </a:xfrm>
        </p:grpSpPr>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3489227">
              <a:off x="3019001" y="3357927"/>
              <a:ext cx="2029968" cy="2029968"/>
            </a:xfrm>
            <a:prstGeom prst="rect">
              <a:avLst/>
            </a:prstGeom>
          </p:spPr>
        </p:pic>
        <p:grpSp>
          <p:nvGrpSpPr>
            <p:cNvPr id="3" name="Group 2">
              <a:extLst>
                <a:ext uri="{FF2B5EF4-FFF2-40B4-BE49-F238E27FC236}">
                  <a16:creationId xmlns:a16="http://schemas.microsoft.com/office/drawing/2014/main" id="{E5E36EA0-9B77-4A31-A56A-93DEC2F87C2C}"/>
                </a:ext>
              </a:extLst>
            </p:cNvPr>
            <p:cNvGrpSpPr/>
            <p:nvPr userDrawn="1"/>
          </p:nvGrpSpPr>
          <p:grpSpPr>
            <a:xfrm>
              <a:off x="-193623" y="458228"/>
              <a:ext cx="4229571" cy="6401869"/>
              <a:chOff x="-193623" y="458228"/>
              <a:chExt cx="4229571" cy="6401869"/>
            </a:xfrm>
          </p:grpSpPr>
          <p:sp>
            <p:nvSpPr>
              <p:cNvPr id="8" name="Rectangle 23">
                <a:extLst>
                  <a:ext uri="{FF2B5EF4-FFF2-40B4-BE49-F238E27FC236}">
                    <a16:creationId xmlns:a16="http://schemas.microsoft.com/office/drawing/2014/main" id="{F5ED01E4-35BF-4165-86B2-E3BDFD91DEE3}"/>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a:extLst>
                  <a:ext uri="{FF2B5EF4-FFF2-40B4-BE49-F238E27FC236}">
                    <a16:creationId xmlns:a16="http://schemas.microsoft.com/office/drawing/2014/main" id="{B7E6DD28-C71B-4484-973A-D12A27730009}"/>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Graphic 11">
                <a:extLst>
                  <a:ext uri="{FF2B5EF4-FFF2-40B4-BE49-F238E27FC236}">
                    <a16:creationId xmlns:a16="http://schemas.microsoft.com/office/drawing/2014/main" id="{EB06A536-5FCB-4761-9EFF-D54BE44B1F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101" name="Freeform: Shape 100">
                <a:extLst>
                  <a:ext uri="{FF2B5EF4-FFF2-40B4-BE49-F238E27FC236}">
                    <a16:creationId xmlns:a16="http://schemas.microsoft.com/office/drawing/2014/main" id="{788A3CD7-1915-41CF-9FB5-E6FEDCA8F19C}"/>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3" name="Freeform: Shape 132">
                <a:extLst>
                  <a:ext uri="{FF2B5EF4-FFF2-40B4-BE49-F238E27FC236}">
                    <a16:creationId xmlns:a16="http://schemas.microsoft.com/office/drawing/2014/main" id="{3591DEB5-C98C-4EF8-AA57-B8F45C484FF4}"/>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5" name="Freeform: Shape 154">
                <a:extLst>
                  <a:ext uri="{FF2B5EF4-FFF2-40B4-BE49-F238E27FC236}">
                    <a16:creationId xmlns:a16="http://schemas.microsoft.com/office/drawing/2014/main" id="{6FFCF0CF-3167-4E3E-BD4A-236ACC247EC0}"/>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AB47A61A-6E4C-49A5-A2E8-2410A107CC2A}"/>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FC8CDBA7-BF04-4719-8D66-513A71ECCAFF}"/>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79CDC826-71AB-4245-AC5F-8DC9DB2BBCE0}"/>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4DE1670F-43B8-4EA8-878C-AC3FF1921E2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4AE780ED-EF51-4AD7-A73F-01E563D0E8BC}"/>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BE269AE3-65CE-4B86-B8B1-413783695039}"/>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C35E0649-74BB-4271-BE7D-1F2ED094753E}"/>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6C2D71F3-0A7A-4745-A34F-CE00E95F927C}"/>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51BF2AB6-6873-4ED8-98DB-4A9398AF7324}"/>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38BEE1DC-3180-496F-B9F2-0541143A9C65}"/>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D39D863D-C379-4E72-B276-53F62D7E2B98}"/>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9079BA6D-6450-46A6-9874-663ABFE497CE}"/>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A4CFFBA8-B565-42FA-9C0D-4FC6525B06C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98016DB4-3354-4E78-B07E-1D722297B864}"/>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0CB1EA35-0D05-4F13-871D-0CAB5CECD44A}"/>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17F84AF5-3C7F-4D42-92A9-CCA3CDB8EB55}"/>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FA8E90CE-90F4-42ED-AAAF-0F139BE4E3D5}"/>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7C1C105E-FE0D-4A36-AE5B-BBA110F6EE53}"/>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FEE07693-1822-40D4-88A4-0F663C787D7E}"/>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4" name="Freeform: Shape 183">
                <a:extLst>
                  <a:ext uri="{FF2B5EF4-FFF2-40B4-BE49-F238E27FC236}">
                    <a16:creationId xmlns:a16="http://schemas.microsoft.com/office/drawing/2014/main" id="{AD282910-ECE9-4B26-9656-AD1D41D44AC8}"/>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3" name="Freeform: Shape 182">
                <a:extLst>
                  <a:ext uri="{FF2B5EF4-FFF2-40B4-BE49-F238E27FC236}">
                    <a16:creationId xmlns:a16="http://schemas.microsoft.com/office/drawing/2014/main" id="{7C7A453C-4565-4652-9781-F1488009734C}"/>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2" name="Freeform: Shape 181">
                <a:extLst>
                  <a:ext uri="{FF2B5EF4-FFF2-40B4-BE49-F238E27FC236}">
                    <a16:creationId xmlns:a16="http://schemas.microsoft.com/office/drawing/2014/main" id="{DE479407-B0BB-45F1-A93D-05ED5B41F316}"/>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1" name="Freeform: Shape 180">
                <a:extLst>
                  <a:ext uri="{FF2B5EF4-FFF2-40B4-BE49-F238E27FC236}">
                    <a16:creationId xmlns:a16="http://schemas.microsoft.com/office/drawing/2014/main" id="{0271515D-B4B7-4502-B24F-DC5480444ED0}"/>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0" name="Freeform: Shape 179">
                <a:extLst>
                  <a:ext uri="{FF2B5EF4-FFF2-40B4-BE49-F238E27FC236}">
                    <a16:creationId xmlns:a16="http://schemas.microsoft.com/office/drawing/2014/main" id="{DB364732-EC14-4416-964A-13F3D77CDBBD}"/>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9" name="Freeform: Shape 178">
                <a:extLst>
                  <a:ext uri="{FF2B5EF4-FFF2-40B4-BE49-F238E27FC236}">
                    <a16:creationId xmlns:a16="http://schemas.microsoft.com/office/drawing/2014/main" id="{619347B5-2692-4514-B67B-159C25FA4940}"/>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8" name="Freeform: Shape 177">
                <a:extLst>
                  <a:ext uri="{FF2B5EF4-FFF2-40B4-BE49-F238E27FC236}">
                    <a16:creationId xmlns:a16="http://schemas.microsoft.com/office/drawing/2014/main" id="{E1746638-BCA2-4B8F-A315-9514E1973CDD}"/>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7" name="Freeform: Shape 176">
                <a:extLst>
                  <a:ext uri="{FF2B5EF4-FFF2-40B4-BE49-F238E27FC236}">
                    <a16:creationId xmlns:a16="http://schemas.microsoft.com/office/drawing/2014/main" id="{47F56D6B-560F-4123-9E05-11ACF383DF87}"/>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6" name="Freeform: Shape 175">
                <a:extLst>
                  <a:ext uri="{FF2B5EF4-FFF2-40B4-BE49-F238E27FC236}">
                    <a16:creationId xmlns:a16="http://schemas.microsoft.com/office/drawing/2014/main" id="{2FD3A4D4-C05F-4057-8408-6FF0887E068F}"/>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5" name="Freeform: Shape 174">
                <a:extLst>
                  <a:ext uri="{FF2B5EF4-FFF2-40B4-BE49-F238E27FC236}">
                    <a16:creationId xmlns:a16="http://schemas.microsoft.com/office/drawing/2014/main" id="{32EAC669-BA43-4F58-9784-4CCDFE4D6F4E}"/>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4" name="Freeform: Shape 173">
                <a:extLst>
                  <a:ext uri="{FF2B5EF4-FFF2-40B4-BE49-F238E27FC236}">
                    <a16:creationId xmlns:a16="http://schemas.microsoft.com/office/drawing/2014/main" id="{73CAE3B4-689F-4EC3-8CC9-EB6D360E3846}"/>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3" name="Freeform: Shape 172">
                <a:extLst>
                  <a:ext uri="{FF2B5EF4-FFF2-40B4-BE49-F238E27FC236}">
                    <a16:creationId xmlns:a16="http://schemas.microsoft.com/office/drawing/2014/main" id="{8665978C-1CDF-4EF9-9A5C-4C6C0B3BE0F0}"/>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2" name="Freeform: Shape 171">
                <a:extLst>
                  <a:ext uri="{FF2B5EF4-FFF2-40B4-BE49-F238E27FC236}">
                    <a16:creationId xmlns:a16="http://schemas.microsoft.com/office/drawing/2014/main" id="{97F81447-DAE2-4092-B156-2723E18064A7}"/>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1" name="Freeform: Shape 170">
                <a:extLst>
                  <a:ext uri="{FF2B5EF4-FFF2-40B4-BE49-F238E27FC236}">
                    <a16:creationId xmlns:a16="http://schemas.microsoft.com/office/drawing/2014/main" id="{AB0C8140-456A-4593-9DC3-5A53E63B0CDF}"/>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0" name="Freeform: Shape 169">
                <a:extLst>
                  <a:ext uri="{FF2B5EF4-FFF2-40B4-BE49-F238E27FC236}">
                    <a16:creationId xmlns:a16="http://schemas.microsoft.com/office/drawing/2014/main" id="{E1411ED6-803D-4C5A-8E92-8EAC28ACA255}"/>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9" name="Freeform: Shape 168">
                <a:extLst>
                  <a:ext uri="{FF2B5EF4-FFF2-40B4-BE49-F238E27FC236}">
                    <a16:creationId xmlns:a16="http://schemas.microsoft.com/office/drawing/2014/main" id="{D3F198DF-8521-45A1-8BAE-4FC70FC420A8}"/>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8" name="Freeform: Shape 167">
                <a:extLst>
                  <a:ext uri="{FF2B5EF4-FFF2-40B4-BE49-F238E27FC236}">
                    <a16:creationId xmlns:a16="http://schemas.microsoft.com/office/drawing/2014/main" id="{AAA80212-BA6E-448F-BA91-287462E1D34C}"/>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7" name="Freeform: Shape 166">
                <a:extLst>
                  <a:ext uri="{FF2B5EF4-FFF2-40B4-BE49-F238E27FC236}">
                    <a16:creationId xmlns:a16="http://schemas.microsoft.com/office/drawing/2014/main" id="{5B8EBCCB-B7E3-4837-AA61-44D0A400EC96}"/>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94" name="Text Placeholder 9">
            <a:extLst>
              <a:ext uri="{FF2B5EF4-FFF2-40B4-BE49-F238E27FC236}">
                <a16:creationId xmlns:a16="http://schemas.microsoft.com/office/drawing/2014/main" id="{32E9F26D-470A-4D61-B420-B2AE034ED8A0}"/>
              </a:ext>
            </a:extLst>
          </p:cNvPr>
          <p:cNvSpPr>
            <a:spLocks noGrp="1"/>
          </p:cNvSpPr>
          <p:nvPr>
            <p:ph type="body" sz="quarter" idx="20"/>
          </p:nvPr>
        </p:nvSpPr>
        <p:spPr>
          <a:xfrm>
            <a:off x="4932208" y="1818208"/>
            <a:ext cx="6336792" cy="539812"/>
          </a:xfrm>
        </p:spPr>
        <p:txBody>
          <a:bodyPr>
            <a:normAutofit/>
          </a:bodyPr>
          <a:lstStyle>
            <a:lvl1pPr marL="0" indent="0">
              <a:lnSpc>
                <a:spcPts val="2400"/>
              </a:lnSpc>
              <a:buNone/>
              <a:defRPr sz="18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2" name="Text Placeholder 9">
            <a:extLst>
              <a:ext uri="{FF2B5EF4-FFF2-40B4-BE49-F238E27FC236}">
                <a16:creationId xmlns:a16="http://schemas.microsoft.com/office/drawing/2014/main" id="{1955D76A-22F6-4027-BBB2-B9D632FFEF26}"/>
              </a:ext>
            </a:extLst>
          </p:cNvPr>
          <p:cNvSpPr>
            <a:spLocks noGrp="1"/>
          </p:cNvSpPr>
          <p:nvPr>
            <p:ph type="body" sz="quarter" idx="15" hasCustomPrompt="1"/>
          </p:nvPr>
        </p:nvSpPr>
        <p:spPr>
          <a:xfrm>
            <a:off x="4937760" y="2606040"/>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71" name="Text Placeholder 9">
            <a:extLst>
              <a:ext uri="{FF2B5EF4-FFF2-40B4-BE49-F238E27FC236}">
                <a16:creationId xmlns:a16="http://schemas.microsoft.com/office/drawing/2014/main" id="{B4867646-E605-4DCE-A193-DD63E54B12D1}"/>
              </a:ext>
            </a:extLst>
          </p:cNvPr>
          <p:cNvSpPr>
            <a:spLocks noGrp="1"/>
          </p:cNvSpPr>
          <p:nvPr>
            <p:ph type="body" sz="quarter" idx="13"/>
          </p:nvPr>
        </p:nvSpPr>
        <p:spPr>
          <a:xfrm>
            <a:off x="4937760" y="2907792"/>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5" name="Text Placeholder 9">
            <a:extLst>
              <a:ext uri="{FF2B5EF4-FFF2-40B4-BE49-F238E27FC236}">
                <a16:creationId xmlns:a16="http://schemas.microsoft.com/office/drawing/2014/main" id="{A5839152-B87E-4F7A-AF8F-37F412A6F61A}"/>
              </a:ext>
            </a:extLst>
          </p:cNvPr>
          <p:cNvSpPr>
            <a:spLocks noGrp="1"/>
          </p:cNvSpPr>
          <p:nvPr>
            <p:ph type="body" sz="quarter" idx="17" hasCustomPrompt="1"/>
          </p:nvPr>
        </p:nvSpPr>
        <p:spPr>
          <a:xfrm>
            <a:off x="4937760" y="3895344"/>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74" name="Text Placeholder 9">
            <a:extLst>
              <a:ext uri="{FF2B5EF4-FFF2-40B4-BE49-F238E27FC236}">
                <a16:creationId xmlns:a16="http://schemas.microsoft.com/office/drawing/2014/main" id="{4914385C-D888-405F-A9D8-61CC2E9F72C0}"/>
              </a:ext>
            </a:extLst>
          </p:cNvPr>
          <p:cNvSpPr>
            <a:spLocks noGrp="1"/>
          </p:cNvSpPr>
          <p:nvPr>
            <p:ph type="body" sz="quarter" idx="16"/>
          </p:nvPr>
        </p:nvSpPr>
        <p:spPr>
          <a:xfrm>
            <a:off x="4937760" y="4206240"/>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3" name="Text Placeholder 9">
            <a:extLst>
              <a:ext uri="{FF2B5EF4-FFF2-40B4-BE49-F238E27FC236}">
                <a16:creationId xmlns:a16="http://schemas.microsoft.com/office/drawing/2014/main" id="{C2F11BC9-5663-4641-AFD6-EF2749EDDAED}"/>
              </a:ext>
            </a:extLst>
          </p:cNvPr>
          <p:cNvSpPr>
            <a:spLocks noGrp="1"/>
          </p:cNvSpPr>
          <p:nvPr>
            <p:ph type="body" sz="quarter" idx="19" hasCustomPrompt="1"/>
          </p:nvPr>
        </p:nvSpPr>
        <p:spPr>
          <a:xfrm>
            <a:off x="4933747" y="5221224"/>
            <a:ext cx="633984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92" name="Text Placeholder 9">
            <a:extLst>
              <a:ext uri="{FF2B5EF4-FFF2-40B4-BE49-F238E27FC236}">
                <a16:creationId xmlns:a16="http://schemas.microsoft.com/office/drawing/2014/main" id="{963F6C91-7F9C-4273-8FDE-92A9BA3B8DE4}"/>
              </a:ext>
            </a:extLst>
          </p:cNvPr>
          <p:cNvSpPr>
            <a:spLocks noGrp="1"/>
          </p:cNvSpPr>
          <p:nvPr>
            <p:ph type="body" sz="quarter" idx="18"/>
          </p:nvPr>
        </p:nvSpPr>
        <p:spPr>
          <a:xfrm>
            <a:off x="4933747" y="5541264"/>
            <a:ext cx="6336792" cy="640080"/>
          </a:xfrm>
        </p:spPr>
        <p:txBody>
          <a:bodyPr>
            <a:normAutofit/>
          </a:bodyPr>
          <a:lstStyle>
            <a:lvl1pPr marL="0" indent="0">
              <a:lnSpc>
                <a:spcPts val="2400"/>
              </a:lnSpc>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413579987"/>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with subtitl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914400" y="896112"/>
            <a:ext cx="9124951" cy="1325563"/>
          </a:xfrm>
        </p:spPr>
        <p:txBody>
          <a:bodyPr anchor="t" anchorCtr="0"/>
          <a:lstStyle>
            <a:lvl1pPr>
              <a:defRPr cap="all" baseline="0">
                <a:solidFill>
                  <a:schemeClr val="accent1"/>
                </a:solidFill>
              </a:defRPr>
            </a:lvl1pPr>
          </a:lstStyle>
          <a:p>
            <a:r>
              <a:rPr lang="en-US"/>
              <a:t>CLICK TO ADD TITLE</a:t>
            </a:r>
          </a:p>
        </p:txBody>
      </p:sp>
      <p:sp>
        <p:nvSpPr>
          <p:cNvPr id="22" name="Text Placeholder 21">
            <a:extLst>
              <a:ext uri="{FF2B5EF4-FFF2-40B4-BE49-F238E27FC236}">
                <a16:creationId xmlns:a16="http://schemas.microsoft.com/office/drawing/2014/main" id="{AD170077-B4B3-49F8-9FCD-908C81278926}"/>
              </a:ext>
            </a:extLst>
          </p:cNvPr>
          <p:cNvSpPr>
            <a:spLocks noGrp="1"/>
          </p:cNvSpPr>
          <p:nvPr>
            <p:ph type="body" sz="quarter" idx="14"/>
          </p:nvPr>
        </p:nvSpPr>
        <p:spPr>
          <a:xfrm>
            <a:off x="914400" y="1595438"/>
            <a:ext cx="9124950" cy="600075"/>
          </a:xfrm>
        </p:spPr>
        <p:txBody>
          <a:bodyPr>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a:p>
            <a:pPr lvl="1"/>
            <a:r>
              <a:rPr lang="en-US"/>
              <a:t>Second level</a:t>
            </a:r>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914400" y="2354580"/>
            <a:ext cx="4297679" cy="455295"/>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914400"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6373368" y="2352675"/>
            <a:ext cx="4297680" cy="457200"/>
          </a:xfrm>
        </p:spPr>
        <p:txBody>
          <a:bodyPr anchor="ctr" anchorCtr="0">
            <a:noAutofit/>
          </a:bodyPr>
          <a:lstStyle>
            <a:lvl1pPr marL="0" indent="0">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6372225" y="2990850"/>
            <a:ext cx="4297680" cy="3105150"/>
          </a:xfrm>
        </p:spPr>
        <p:txBody>
          <a:bodyPr>
            <a:normAutofit/>
          </a:bodyPr>
          <a:lstStyle>
            <a:lvl1pPr>
              <a:lnSpc>
                <a:spcPts val="2000"/>
              </a:lnSpc>
              <a:defRPr sz="1600"/>
            </a:lvl1pPr>
            <a:lvl2pPr>
              <a:lnSpc>
                <a:spcPts val="2000"/>
              </a:lnSpc>
              <a:defRPr sz="1600"/>
            </a:lvl2pPr>
            <a:lvl3pPr>
              <a:lnSpc>
                <a:spcPts val="2000"/>
              </a:lnSpc>
              <a:defRPr sz="1600"/>
            </a:lvl3pPr>
            <a:lvl4pPr>
              <a:lnSpc>
                <a:spcPts val="2000"/>
              </a:lnSpc>
              <a:defRPr sz="1600"/>
            </a:lvl4pPr>
            <a:lvl5pPr>
              <a:lnSpc>
                <a:spcPts val="2000"/>
              </a:lnSpc>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5" name="Group 4">
            <a:extLst>
              <a:ext uri="{FF2B5EF4-FFF2-40B4-BE49-F238E27FC236}">
                <a16:creationId xmlns:a16="http://schemas.microsoft.com/office/drawing/2014/main" id="{E245CE27-BF50-45D1-92DF-3CC2CC341A7C}"/>
              </a:ext>
              <a:ext uri="{C183D7F6-B498-43B3-948B-1728B52AA6E4}">
                <adec:decorative xmlns:adec="http://schemas.microsoft.com/office/drawing/2017/decorative" val="1"/>
              </a:ext>
            </a:extLst>
          </p:cNvPr>
          <p:cNvGrpSpPr/>
          <p:nvPr userDrawn="1"/>
        </p:nvGrpSpPr>
        <p:grpSpPr>
          <a:xfrm>
            <a:off x="11239499" y="0"/>
            <a:ext cx="1015984" cy="6858000"/>
            <a:chOff x="11239499" y="0"/>
            <a:chExt cx="1015984" cy="6858000"/>
          </a:xfrm>
        </p:grpSpPr>
        <p:sp>
          <p:nvSpPr>
            <p:cNvPr id="8" name="Rectangle 7">
              <a:extLst>
                <a:ext uri="{FF2B5EF4-FFF2-40B4-BE49-F238E27FC236}">
                  <a16:creationId xmlns:a16="http://schemas.microsoft.com/office/drawing/2014/main" id="{9C51E8B0-FB58-4BB5-9CDA-4A1B4DBC5E90}"/>
                </a:ext>
              </a:extLst>
            </p:cNvPr>
            <p:cNvSpPr/>
            <p:nvPr userDrawn="1"/>
          </p:nvSpPr>
          <p:spPr>
            <a:xfrm>
              <a:off x="11240499" y="4828032"/>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548A0B2-480B-4F04-B7B5-67A328B174D1}"/>
                </a:ext>
              </a:extLst>
            </p:cNvPr>
            <p:cNvSpPr/>
            <p:nvPr userDrawn="1"/>
          </p:nvSpPr>
          <p:spPr>
            <a:xfrm>
              <a:off x="11240499"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60A19E0-B2DF-4E35-AD7A-80B5C429C6C1}"/>
                </a:ext>
              </a:extLst>
            </p:cNvPr>
            <p:cNvSpPr/>
            <p:nvPr userDrawn="1"/>
          </p:nvSpPr>
          <p:spPr>
            <a:xfrm>
              <a:off x="11240499"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A black and white striped pattern&#10;&#10;Description automatically generated with low confidence">
              <a:extLst>
                <a:ext uri="{FF2B5EF4-FFF2-40B4-BE49-F238E27FC236}">
                  <a16:creationId xmlns:a16="http://schemas.microsoft.com/office/drawing/2014/main" id="{9C1C8F39-77F2-4753-A57A-2FD46715F2A6}"/>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77681" y="552957"/>
              <a:ext cx="1828800" cy="905164"/>
            </a:xfrm>
            <a:prstGeom prst="rect">
              <a:avLst/>
            </a:prstGeom>
          </p:spPr>
        </p:pic>
        <p:sp>
          <p:nvSpPr>
            <p:cNvPr id="14" name="Rectangle 13">
              <a:extLst>
                <a:ext uri="{FF2B5EF4-FFF2-40B4-BE49-F238E27FC236}">
                  <a16:creationId xmlns:a16="http://schemas.microsoft.com/office/drawing/2014/main" id="{0A6AF7B2-2B49-4313-AA4E-3FD77CF46A04}"/>
                </a:ext>
              </a:extLst>
            </p:cNvPr>
            <p:cNvSpPr/>
            <p:nvPr userDrawn="1"/>
          </p:nvSpPr>
          <p:spPr>
            <a:xfrm>
              <a:off x="11240499"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Graphic 25">
              <a:extLst>
                <a:ext uri="{FF2B5EF4-FFF2-40B4-BE49-F238E27FC236}">
                  <a16:creationId xmlns:a16="http://schemas.microsoft.com/office/drawing/2014/main" id="{E9AA5A01-9E59-4C92-9634-32DB51F9182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6200000">
              <a:off x="10880040" y="5394960"/>
              <a:ext cx="1828800" cy="914400"/>
            </a:xfrm>
            <a:prstGeom prst="rect">
              <a:avLst/>
            </a:prstGeom>
          </p:spPr>
        </p:pic>
        <p:sp>
          <p:nvSpPr>
            <p:cNvPr id="16" name="Freeform: Shape 15">
              <a:extLst>
                <a:ext uri="{FF2B5EF4-FFF2-40B4-BE49-F238E27FC236}">
                  <a16:creationId xmlns:a16="http://schemas.microsoft.com/office/drawing/2014/main" id="{1D3A8643-F793-41FD-AA08-DC814719C40C}"/>
                </a:ext>
              </a:extLst>
            </p:cNvPr>
            <p:cNvSpPr/>
            <p:nvPr userDrawn="1"/>
          </p:nvSpPr>
          <p:spPr>
            <a:xfrm>
              <a:off x="11250235" y="4949368"/>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1" name="Graphic 30">
              <a:extLst>
                <a:ext uri="{FF2B5EF4-FFF2-40B4-BE49-F238E27FC236}">
                  <a16:creationId xmlns:a16="http://schemas.microsoft.com/office/drawing/2014/main" id="{F50D01F0-AD27-490F-8044-37B2D9E2332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5400000">
              <a:off x="10793035" y="3391083"/>
              <a:ext cx="1828800" cy="914400"/>
            </a:xfrm>
            <a:prstGeom prst="rect">
              <a:avLst/>
            </a:prstGeom>
          </p:spPr>
        </p:pic>
      </p:grpSp>
      <p:sp>
        <p:nvSpPr>
          <p:cNvPr id="32" name="Date Placeholder 3">
            <a:extLst>
              <a:ext uri="{FF2B5EF4-FFF2-40B4-BE49-F238E27FC236}">
                <a16:creationId xmlns:a16="http://schemas.microsoft.com/office/drawing/2014/main" id="{417A4AF6-C906-4001-BDD2-33E116318583}"/>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a:t>20XX</a:t>
            </a:r>
          </a:p>
        </p:txBody>
      </p:sp>
      <p:sp>
        <p:nvSpPr>
          <p:cNvPr id="33" name="Footer Placeholder 4">
            <a:extLst>
              <a:ext uri="{FF2B5EF4-FFF2-40B4-BE49-F238E27FC236}">
                <a16:creationId xmlns:a16="http://schemas.microsoft.com/office/drawing/2014/main" id="{5D94E674-98A0-4C77-80E5-084E3946B242}"/>
              </a:ext>
            </a:extLst>
          </p:cNvPr>
          <p:cNvSpPr>
            <a:spLocks noGrp="1"/>
          </p:cNvSpPr>
          <p:nvPr>
            <p:ph type="ftr" sz="quarter" idx="11"/>
          </p:nvPr>
        </p:nvSpPr>
        <p:spPr>
          <a:xfrm>
            <a:off x="5424487" y="6350000"/>
            <a:ext cx="2286000" cy="365125"/>
          </a:xfrm>
        </p:spPr>
        <p:txBody>
          <a:bodyPr/>
          <a:lstStyle>
            <a:lvl1pPr>
              <a:defRPr>
                <a:solidFill>
                  <a:schemeClr val="tx1">
                    <a:lumMod val="75000"/>
                    <a:lumOff val="25000"/>
                  </a:schemeClr>
                </a:solidFill>
              </a:defRPr>
            </a:lvl1pPr>
          </a:lstStyle>
          <a:p>
            <a:r>
              <a:rPr lang="en-US"/>
              <a:t>Pitch deck title</a:t>
            </a:r>
          </a:p>
        </p:txBody>
      </p:sp>
      <p:sp>
        <p:nvSpPr>
          <p:cNvPr id="34" name="Slide Number Placeholder 5">
            <a:extLst>
              <a:ext uri="{FF2B5EF4-FFF2-40B4-BE49-F238E27FC236}">
                <a16:creationId xmlns:a16="http://schemas.microsoft.com/office/drawing/2014/main" id="{36214990-C58C-4D62-9381-40A242460690}"/>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287560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meline">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626A5-4FF6-42BD-858A-AE4B2C23A6BC}"/>
              </a:ext>
            </a:extLst>
          </p:cNvPr>
          <p:cNvSpPr>
            <a:spLocks noGrp="1"/>
          </p:cNvSpPr>
          <p:nvPr>
            <p:ph type="title" hasCustomPrompt="1"/>
          </p:nvPr>
        </p:nvSpPr>
        <p:spPr>
          <a:xfrm>
            <a:off x="838200" y="896112"/>
            <a:ext cx="10515600" cy="1325563"/>
          </a:xfrm>
        </p:spPr>
        <p:txBody>
          <a:bodyPr anchor="t" anchorCtr="0"/>
          <a:lstStyle>
            <a:lvl1pPr>
              <a:defRPr cap="all" baseline="0">
                <a:solidFill>
                  <a:schemeClr val="tx2"/>
                </a:solidFill>
              </a:defRPr>
            </a:lvl1pPr>
          </a:lstStyle>
          <a:p>
            <a:r>
              <a:rPr lang="en-US"/>
              <a:t>Click to ADD TITLE</a:t>
            </a:r>
            <a:endParaRPr lang="en-ZA"/>
          </a:p>
        </p:txBody>
      </p:sp>
      <p:sp>
        <p:nvSpPr>
          <p:cNvPr id="35" name="Text Placeholder 3">
            <a:extLst>
              <a:ext uri="{FF2B5EF4-FFF2-40B4-BE49-F238E27FC236}">
                <a16:creationId xmlns:a16="http://schemas.microsoft.com/office/drawing/2014/main" id="{EC5BA522-ACA2-41E7-8167-4CAD19A343D4}"/>
              </a:ext>
            </a:extLst>
          </p:cNvPr>
          <p:cNvSpPr>
            <a:spLocks noGrp="1"/>
          </p:cNvSpPr>
          <p:nvPr>
            <p:ph type="body" sz="quarter" idx="59" hasCustomPrompt="1"/>
          </p:nvPr>
        </p:nvSpPr>
        <p:spPr>
          <a:xfrm>
            <a:off x="2258568" y="230428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a:t>Item Title</a:t>
            </a:r>
            <a:endParaRPr lang="en-ZA"/>
          </a:p>
        </p:txBody>
      </p:sp>
      <p:sp>
        <p:nvSpPr>
          <p:cNvPr id="36" name="Text Placeholder 36">
            <a:extLst>
              <a:ext uri="{FF2B5EF4-FFF2-40B4-BE49-F238E27FC236}">
                <a16:creationId xmlns:a16="http://schemas.microsoft.com/office/drawing/2014/main" id="{3FE4D07D-18EE-4015-BE1A-670EF5502FD5}"/>
              </a:ext>
            </a:extLst>
          </p:cNvPr>
          <p:cNvSpPr>
            <a:spLocks noGrp="1"/>
          </p:cNvSpPr>
          <p:nvPr>
            <p:ph type="body" sz="quarter" idx="60" hasCustomPrompt="1"/>
          </p:nvPr>
        </p:nvSpPr>
        <p:spPr>
          <a:xfrm>
            <a:off x="2313432" y="261518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a:t>Month, Year</a:t>
            </a:r>
            <a:endParaRPr lang="en-ZA"/>
          </a:p>
        </p:txBody>
      </p:sp>
      <p:sp>
        <p:nvSpPr>
          <p:cNvPr id="59" name="Text Placeholder 3">
            <a:extLst>
              <a:ext uri="{FF2B5EF4-FFF2-40B4-BE49-F238E27FC236}">
                <a16:creationId xmlns:a16="http://schemas.microsoft.com/office/drawing/2014/main" id="{6962D0AF-583F-4670-BC13-F7BAE6B6974D}"/>
              </a:ext>
            </a:extLst>
          </p:cNvPr>
          <p:cNvSpPr>
            <a:spLocks noGrp="1"/>
          </p:cNvSpPr>
          <p:nvPr>
            <p:ph type="body" sz="quarter" idx="61" hasCustomPrompt="1"/>
          </p:nvPr>
        </p:nvSpPr>
        <p:spPr>
          <a:xfrm>
            <a:off x="4667859" y="230254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a:t>Item Title</a:t>
            </a:r>
            <a:endParaRPr lang="en-ZA"/>
          </a:p>
        </p:txBody>
      </p:sp>
      <p:sp>
        <p:nvSpPr>
          <p:cNvPr id="60" name="Text Placeholder 36">
            <a:extLst>
              <a:ext uri="{FF2B5EF4-FFF2-40B4-BE49-F238E27FC236}">
                <a16:creationId xmlns:a16="http://schemas.microsoft.com/office/drawing/2014/main" id="{C689AF3A-9B30-404A-B454-562D375F9B93}"/>
              </a:ext>
            </a:extLst>
          </p:cNvPr>
          <p:cNvSpPr>
            <a:spLocks noGrp="1"/>
          </p:cNvSpPr>
          <p:nvPr>
            <p:ph type="body" sz="quarter" idx="62" hasCustomPrompt="1"/>
          </p:nvPr>
        </p:nvSpPr>
        <p:spPr>
          <a:xfrm>
            <a:off x="4722723" y="261344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a:t>Month, Year</a:t>
            </a:r>
            <a:endParaRPr lang="en-ZA"/>
          </a:p>
        </p:txBody>
      </p:sp>
      <p:sp>
        <p:nvSpPr>
          <p:cNvPr id="61" name="Text Placeholder 3">
            <a:extLst>
              <a:ext uri="{FF2B5EF4-FFF2-40B4-BE49-F238E27FC236}">
                <a16:creationId xmlns:a16="http://schemas.microsoft.com/office/drawing/2014/main" id="{3352E813-A80F-4AEB-908D-C58B76F95B15}"/>
              </a:ext>
            </a:extLst>
          </p:cNvPr>
          <p:cNvSpPr>
            <a:spLocks noGrp="1"/>
          </p:cNvSpPr>
          <p:nvPr>
            <p:ph type="body" sz="quarter" idx="63" hasCustomPrompt="1"/>
          </p:nvPr>
        </p:nvSpPr>
        <p:spPr>
          <a:xfrm>
            <a:off x="8577756" y="231969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a:t>Item Title</a:t>
            </a:r>
            <a:endParaRPr lang="en-ZA"/>
          </a:p>
        </p:txBody>
      </p:sp>
      <p:sp>
        <p:nvSpPr>
          <p:cNvPr id="62" name="Text Placeholder 36">
            <a:extLst>
              <a:ext uri="{FF2B5EF4-FFF2-40B4-BE49-F238E27FC236}">
                <a16:creationId xmlns:a16="http://schemas.microsoft.com/office/drawing/2014/main" id="{58E04D07-1AA8-4C7D-A594-AD4587E5077E}"/>
              </a:ext>
            </a:extLst>
          </p:cNvPr>
          <p:cNvSpPr>
            <a:spLocks noGrp="1"/>
          </p:cNvSpPr>
          <p:nvPr>
            <p:ph type="body" sz="quarter" idx="64" hasCustomPrompt="1"/>
          </p:nvPr>
        </p:nvSpPr>
        <p:spPr>
          <a:xfrm>
            <a:off x="8632620" y="263059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a:t>Month, Year</a:t>
            </a:r>
            <a:endParaRPr lang="en-ZA"/>
          </a:p>
        </p:txBody>
      </p:sp>
      <p:sp>
        <p:nvSpPr>
          <p:cNvPr id="9" name="Text Placeholder 10">
            <a:extLst>
              <a:ext uri="{FF2B5EF4-FFF2-40B4-BE49-F238E27FC236}">
                <a16:creationId xmlns:a16="http://schemas.microsoft.com/office/drawing/2014/main" id="{7811C96E-0DEE-4C3C-914D-3D8E37D685D8}"/>
              </a:ext>
            </a:extLst>
          </p:cNvPr>
          <p:cNvSpPr>
            <a:spLocks noGrp="1"/>
          </p:cNvSpPr>
          <p:nvPr>
            <p:ph type="body" sz="quarter" idx="33" hasCustomPrompt="1"/>
          </p:nvPr>
        </p:nvSpPr>
        <p:spPr>
          <a:xfrm>
            <a:off x="914399" y="3354712"/>
            <a:ext cx="731520" cy="457200"/>
          </a:xfrm>
        </p:spPr>
        <p:txBody>
          <a:bodyPr anchor="ctr"/>
          <a:lstStyle>
            <a:lvl1pPr marL="0" indent="0" algn="ctr">
              <a:buNone/>
              <a:defRPr sz="1400" b="1">
                <a:solidFill>
                  <a:schemeClr val="tx2"/>
                </a:solidFill>
                <a:latin typeface="+mj-lt"/>
              </a:defRPr>
            </a:lvl1pPr>
          </a:lstStyle>
          <a:p>
            <a:pPr lvl="0"/>
            <a:r>
              <a:rPr lang="en-US"/>
              <a:t>Year</a:t>
            </a:r>
            <a:endParaRPr lang="en-ZA"/>
          </a:p>
        </p:txBody>
      </p:sp>
      <p:sp>
        <p:nvSpPr>
          <p:cNvPr id="10" name="Text Placeholder 10">
            <a:extLst>
              <a:ext uri="{FF2B5EF4-FFF2-40B4-BE49-F238E27FC236}">
                <a16:creationId xmlns:a16="http://schemas.microsoft.com/office/drawing/2014/main" id="{401495E4-6A47-4169-8AF4-736F7CF55C37}"/>
              </a:ext>
            </a:extLst>
          </p:cNvPr>
          <p:cNvSpPr>
            <a:spLocks noGrp="1"/>
          </p:cNvSpPr>
          <p:nvPr>
            <p:ph type="body" sz="quarter" idx="34" hasCustomPrompt="1"/>
          </p:nvPr>
        </p:nvSpPr>
        <p:spPr>
          <a:xfrm>
            <a:off x="1965960"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11" name="Text Placeholder 10">
            <a:extLst>
              <a:ext uri="{FF2B5EF4-FFF2-40B4-BE49-F238E27FC236}">
                <a16:creationId xmlns:a16="http://schemas.microsoft.com/office/drawing/2014/main" id="{4A350147-917D-4020-B9C3-CE41143A103A}"/>
              </a:ext>
            </a:extLst>
          </p:cNvPr>
          <p:cNvSpPr>
            <a:spLocks noGrp="1"/>
          </p:cNvSpPr>
          <p:nvPr>
            <p:ph type="body" sz="quarter" idx="35" hasCustomPrompt="1"/>
          </p:nvPr>
        </p:nvSpPr>
        <p:spPr>
          <a:xfrm>
            <a:off x="2753880"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12" name="Text Placeholder 10">
            <a:extLst>
              <a:ext uri="{FF2B5EF4-FFF2-40B4-BE49-F238E27FC236}">
                <a16:creationId xmlns:a16="http://schemas.microsoft.com/office/drawing/2014/main" id="{595A6F9E-88A2-46C6-B4B4-642D65C42C1E}"/>
              </a:ext>
            </a:extLst>
          </p:cNvPr>
          <p:cNvSpPr>
            <a:spLocks noGrp="1"/>
          </p:cNvSpPr>
          <p:nvPr>
            <p:ph type="body" sz="quarter" idx="36" hasCustomPrompt="1"/>
          </p:nvPr>
        </p:nvSpPr>
        <p:spPr>
          <a:xfrm>
            <a:off x="3541800"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13" name="Text Placeholder 10">
            <a:extLst>
              <a:ext uri="{FF2B5EF4-FFF2-40B4-BE49-F238E27FC236}">
                <a16:creationId xmlns:a16="http://schemas.microsoft.com/office/drawing/2014/main" id="{11C0F1C3-D7E3-418A-8706-CD257C1F5B6A}"/>
              </a:ext>
            </a:extLst>
          </p:cNvPr>
          <p:cNvSpPr>
            <a:spLocks noGrp="1"/>
          </p:cNvSpPr>
          <p:nvPr>
            <p:ph type="body" sz="quarter" idx="37" hasCustomPrompt="1"/>
          </p:nvPr>
        </p:nvSpPr>
        <p:spPr>
          <a:xfrm>
            <a:off x="4329720"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15" name="Text Placeholder 10">
            <a:extLst>
              <a:ext uri="{FF2B5EF4-FFF2-40B4-BE49-F238E27FC236}">
                <a16:creationId xmlns:a16="http://schemas.microsoft.com/office/drawing/2014/main" id="{8715823E-52F8-49ED-9EC8-E99ED0915BDD}"/>
              </a:ext>
            </a:extLst>
          </p:cNvPr>
          <p:cNvSpPr>
            <a:spLocks noGrp="1"/>
          </p:cNvSpPr>
          <p:nvPr>
            <p:ph type="body" sz="quarter" idx="39" hasCustomPrompt="1"/>
          </p:nvPr>
        </p:nvSpPr>
        <p:spPr>
          <a:xfrm>
            <a:off x="5117640"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16" name="Text Placeholder 10">
            <a:extLst>
              <a:ext uri="{FF2B5EF4-FFF2-40B4-BE49-F238E27FC236}">
                <a16:creationId xmlns:a16="http://schemas.microsoft.com/office/drawing/2014/main" id="{7DF700D5-2F9B-4B15-92CF-1052851D5E1B}"/>
              </a:ext>
            </a:extLst>
          </p:cNvPr>
          <p:cNvSpPr>
            <a:spLocks noGrp="1"/>
          </p:cNvSpPr>
          <p:nvPr>
            <p:ph type="body" sz="quarter" idx="40" hasCustomPrompt="1"/>
          </p:nvPr>
        </p:nvSpPr>
        <p:spPr>
          <a:xfrm>
            <a:off x="5905560"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17" name="Text Placeholder 10">
            <a:extLst>
              <a:ext uri="{FF2B5EF4-FFF2-40B4-BE49-F238E27FC236}">
                <a16:creationId xmlns:a16="http://schemas.microsoft.com/office/drawing/2014/main" id="{BB40768A-A2DB-44AA-89F5-071BCE4D9F91}"/>
              </a:ext>
            </a:extLst>
          </p:cNvPr>
          <p:cNvSpPr>
            <a:spLocks noGrp="1"/>
          </p:cNvSpPr>
          <p:nvPr>
            <p:ph type="body" sz="quarter" idx="41" hasCustomPrompt="1"/>
          </p:nvPr>
        </p:nvSpPr>
        <p:spPr>
          <a:xfrm>
            <a:off x="6693480"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19" name="Text Placeholder 10">
            <a:extLst>
              <a:ext uri="{FF2B5EF4-FFF2-40B4-BE49-F238E27FC236}">
                <a16:creationId xmlns:a16="http://schemas.microsoft.com/office/drawing/2014/main" id="{105B8381-43DD-41A0-A705-D1255AC449AE}"/>
              </a:ext>
            </a:extLst>
          </p:cNvPr>
          <p:cNvSpPr>
            <a:spLocks noGrp="1"/>
          </p:cNvSpPr>
          <p:nvPr>
            <p:ph type="body" sz="quarter" idx="43" hasCustomPrompt="1"/>
          </p:nvPr>
        </p:nvSpPr>
        <p:spPr>
          <a:xfrm>
            <a:off x="7481400"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20" name="Text Placeholder 10">
            <a:extLst>
              <a:ext uri="{FF2B5EF4-FFF2-40B4-BE49-F238E27FC236}">
                <a16:creationId xmlns:a16="http://schemas.microsoft.com/office/drawing/2014/main" id="{C178CB7C-93FB-40C1-9170-B99EF8EE9E8F}"/>
              </a:ext>
            </a:extLst>
          </p:cNvPr>
          <p:cNvSpPr>
            <a:spLocks noGrp="1"/>
          </p:cNvSpPr>
          <p:nvPr>
            <p:ph type="body" sz="quarter" idx="44" hasCustomPrompt="1"/>
          </p:nvPr>
        </p:nvSpPr>
        <p:spPr>
          <a:xfrm>
            <a:off x="8269320"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18" name="Text Placeholder 10">
            <a:extLst>
              <a:ext uri="{FF2B5EF4-FFF2-40B4-BE49-F238E27FC236}">
                <a16:creationId xmlns:a16="http://schemas.microsoft.com/office/drawing/2014/main" id="{16D07EB6-011E-4F65-9F28-20CAB54640E8}"/>
              </a:ext>
            </a:extLst>
          </p:cNvPr>
          <p:cNvSpPr>
            <a:spLocks noGrp="1"/>
          </p:cNvSpPr>
          <p:nvPr>
            <p:ph type="body" sz="quarter" idx="42" hasCustomPrompt="1"/>
          </p:nvPr>
        </p:nvSpPr>
        <p:spPr>
          <a:xfrm>
            <a:off x="9057240"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21" name="Text Placeholder 10">
            <a:extLst>
              <a:ext uri="{FF2B5EF4-FFF2-40B4-BE49-F238E27FC236}">
                <a16:creationId xmlns:a16="http://schemas.microsoft.com/office/drawing/2014/main" id="{A2B65EAF-1F60-417C-B138-F72EFEBF6D81}"/>
              </a:ext>
            </a:extLst>
          </p:cNvPr>
          <p:cNvSpPr>
            <a:spLocks noGrp="1"/>
          </p:cNvSpPr>
          <p:nvPr>
            <p:ph type="body" sz="quarter" idx="45" hasCustomPrompt="1"/>
          </p:nvPr>
        </p:nvSpPr>
        <p:spPr>
          <a:xfrm>
            <a:off x="9845160"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22" name="Text Placeholder 10">
            <a:extLst>
              <a:ext uri="{FF2B5EF4-FFF2-40B4-BE49-F238E27FC236}">
                <a16:creationId xmlns:a16="http://schemas.microsoft.com/office/drawing/2014/main" id="{76D120F4-A640-421C-B1F8-406158CFBC8E}"/>
              </a:ext>
            </a:extLst>
          </p:cNvPr>
          <p:cNvSpPr>
            <a:spLocks noGrp="1"/>
          </p:cNvSpPr>
          <p:nvPr>
            <p:ph type="body" sz="quarter" idx="46" hasCustomPrompt="1"/>
          </p:nvPr>
        </p:nvSpPr>
        <p:spPr>
          <a:xfrm>
            <a:off x="10633085" y="3502152"/>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14" name="Text Placeholder 10">
            <a:extLst>
              <a:ext uri="{FF2B5EF4-FFF2-40B4-BE49-F238E27FC236}">
                <a16:creationId xmlns:a16="http://schemas.microsoft.com/office/drawing/2014/main" id="{105D759B-EB6D-4560-B0B8-1F7EB7D1B841}"/>
              </a:ext>
            </a:extLst>
          </p:cNvPr>
          <p:cNvSpPr>
            <a:spLocks noGrp="1"/>
          </p:cNvSpPr>
          <p:nvPr>
            <p:ph type="body" sz="quarter" idx="38" hasCustomPrompt="1"/>
          </p:nvPr>
        </p:nvSpPr>
        <p:spPr>
          <a:xfrm>
            <a:off x="914400" y="4292468"/>
            <a:ext cx="731520" cy="457200"/>
          </a:xfrm>
        </p:spPr>
        <p:txBody>
          <a:bodyPr anchor="ctr"/>
          <a:lstStyle>
            <a:lvl1pPr marL="0" indent="0" algn="ctr">
              <a:buNone/>
              <a:defRPr sz="1400" b="1">
                <a:solidFill>
                  <a:schemeClr val="tx2"/>
                </a:solidFill>
                <a:latin typeface="+mj-lt"/>
              </a:defRPr>
            </a:lvl1pPr>
          </a:lstStyle>
          <a:p>
            <a:pPr lvl="0"/>
            <a:r>
              <a:rPr lang="en-US"/>
              <a:t>Year</a:t>
            </a:r>
            <a:endParaRPr lang="en-ZA"/>
          </a:p>
        </p:txBody>
      </p:sp>
      <p:sp>
        <p:nvSpPr>
          <p:cNvPr id="23" name="Text Placeholder 10">
            <a:extLst>
              <a:ext uri="{FF2B5EF4-FFF2-40B4-BE49-F238E27FC236}">
                <a16:creationId xmlns:a16="http://schemas.microsoft.com/office/drawing/2014/main" id="{BBD14391-1DC8-4D56-951F-25C5BDB3921C}"/>
              </a:ext>
            </a:extLst>
          </p:cNvPr>
          <p:cNvSpPr>
            <a:spLocks noGrp="1"/>
          </p:cNvSpPr>
          <p:nvPr>
            <p:ph type="body" sz="quarter" idx="47" hasCustomPrompt="1"/>
          </p:nvPr>
        </p:nvSpPr>
        <p:spPr>
          <a:xfrm>
            <a:off x="1969915"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24" name="Text Placeholder 10">
            <a:extLst>
              <a:ext uri="{FF2B5EF4-FFF2-40B4-BE49-F238E27FC236}">
                <a16:creationId xmlns:a16="http://schemas.microsoft.com/office/drawing/2014/main" id="{93FC04C9-D1DE-47BA-8D50-6D762B72B8FC}"/>
              </a:ext>
            </a:extLst>
          </p:cNvPr>
          <p:cNvSpPr>
            <a:spLocks noGrp="1"/>
          </p:cNvSpPr>
          <p:nvPr>
            <p:ph type="body" sz="quarter" idx="48" hasCustomPrompt="1"/>
          </p:nvPr>
        </p:nvSpPr>
        <p:spPr>
          <a:xfrm>
            <a:off x="2757602"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25" name="Text Placeholder 10">
            <a:extLst>
              <a:ext uri="{FF2B5EF4-FFF2-40B4-BE49-F238E27FC236}">
                <a16:creationId xmlns:a16="http://schemas.microsoft.com/office/drawing/2014/main" id="{B8FB174F-BC80-4817-90C7-42F90C7978E5}"/>
              </a:ext>
            </a:extLst>
          </p:cNvPr>
          <p:cNvSpPr>
            <a:spLocks noGrp="1"/>
          </p:cNvSpPr>
          <p:nvPr>
            <p:ph type="body" sz="quarter" idx="49" hasCustomPrompt="1"/>
          </p:nvPr>
        </p:nvSpPr>
        <p:spPr>
          <a:xfrm>
            <a:off x="3545289"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26" name="Text Placeholder 10">
            <a:extLst>
              <a:ext uri="{FF2B5EF4-FFF2-40B4-BE49-F238E27FC236}">
                <a16:creationId xmlns:a16="http://schemas.microsoft.com/office/drawing/2014/main" id="{E896FB65-5B08-4993-8523-822688BB2A9B}"/>
              </a:ext>
            </a:extLst>
          </p:cNvPr>
          <p:cNvSpPr>
            <a:spLocks noGrp="1"/>
          </p:cNvSpPr>
          <p:nvPr>
            <p:ph type="body" sz="quarter" idx="50" hasCustomPrompt="1"/>
          </p:nvPr>
        </p:nvSpPr>
        <p:spPr>
          <a:xfrm>
            <a:off x="4332976"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27" name="Text Placeholder 10">
            <a:extLst>
              <a:ext uri="{FF2B5EF4-FFF2-40B4-BE49-F238E27FC236}">
                <a16:creationId xmlns:a16="http://schemas.microsoft.com/office/drawing/2014/main" id="{DBAF247D-367F-4524-9E85-4B66631D5309}"/>
              </a:ext>
            </a:extLst>
          </p:cNvPr>
          <p:cNvSpPr>
            <a:spLocks noGrp="1"/>
          </p:cNvSpPr>
          <p:nvPr>
            <p:ph type="body" sz="quarter" idx="51" hasCustomPrompt="1"/>
          </p:nvPr>
        </p:nvSpPr>
        <p:spPr>
          <a:xfrm>
            <a:off x="5120663"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28" name="Text Placeholder 10">
            <a:extLst>
              <a:ext uri="{FF2B5EF4-FFF2-40B4-BE49-F238E27FC236}">
                <a16:creationId xmlns:a16="http://schemas.microsoft.com/office/drawing/2014/main" id="{4F9BFDEC-4D89-4C8E-A3D9-A6DF0297F780}"/>
              </a:ext>
            </a:extLst>
          </p:cNvPr>
          <p:cNvSpPr>
            <a:spLocks noGrp="1"/>
          </p:cNvSpPr>
          <p:nvPr>
            <p:ph type="body" sz="quarter" idx="52" hasCustomPrompt="1"/>
          </p:nvPr>
        </p:nvSpPr>
        <p:spPr>
          <a:xfrm>
            <a:off x="5908350"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29" name="Text Placeholder 10">
            <a:extLst>
              <a:ext uri="{FF2B5EF4-FFF2-40B4-BE49-F238E27FC236}">
                <a16:creationId xmlns:a16="http://schemas.microsoft.com/office/drawing/2014/main" id="{9C08EC58-18EC-4890-94D6-2422A6BBA8D5}"/>
              </a:ext>
            </a:extLst>
          </p:cNvPr>
          <p:cNvSpPr>
            <a:spLocks noGrp="1"/>
          </p:cNvSpPr>
          <p:nvPr>
            <p:ph type="body" sz="quarter" idx="53" hasCustomPrompt="1"/>
          </p:nvPr>
        </p:nvSpPr>
        <p:spPr>
          <a:xfrm>
            <a:off x="6696037"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31" name="Text Placeholder 10">
            <a:extLst>
              <a:ext uri="{FF2B5EF4-FFF2-40B4-BE49-F238E27FC236}">
                <a16:creationId xmlns:a16="http://schemas.microsoft.com/office/drawing/2014/main" id="{5F5960EF-7F51-41A0-9E73-D2F727AB3F0D}"/>
              </a:ext>
            </a:extLst>
          </p:cNvPr>
          <p:cNvSpPr>
            <a:spLocks noGrp="1"/>
          </p:cNvSpPr>
          <p:nvPr>
            <p:ph type="body" sz="quarter" idx="55" hasCustomPrompt="1"/>
          </p:nvPr>
        </p:nvSpPr>
        <p:spPr>
          <a:xfrm>
            <a:off x="7483724"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32" name="Text Placeholder 10">
            <a:extLst>
              <a:ext uri="{FF2B5EF4-FFF2-40B4-BE49-F238E27FC236}">
                <a16:creationId xmlns:a16="http://schemas.microsoft.com/office/drawing/2014/main" id="{9F81D711-9D82-42A4-8AB2-12D1F4490AAD}"/>
              </a:ext>
            </a:extLst>
          </p:cNvPr>
          <p:cNvSpPr>
            <a:spLocks noGrp="1"/>
          </p:cNvSpPr>
          <p:nvPr>
            <p:ph type="body" sz="quarter" idx="56" hasCustomPrompt="1"/>
          </p:nvPr>
        </p:nvSpPr>
        <p:spPr>
          <a:xfrm>
            <a:off x="8271411"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30" name="Text Placeholder 10">
            <a:extLst>
              <a:ext uri="{FF2B5EF4-FFF2-40B4-BE49-F238E27FC236}">
                <a16:creationId xmlns:a16="http://schemas.microsoft.com/office/drawing/2014/main" id="{D360A36A-7282-4045-B0DF-503E6A97BA47}"/>
              </a:ext>
            </a:extLst>
          </p:cNvPr>
          <p:cNvSpPr>
            <a:spLocks noGrp="1"/>
          </p:cNvSpPr>
          <p:nvPr>
            <p:ph type="body" sz="quarter" idx="54" hasCustomPrompt="1"/>
          </p:nvPr>
        </p:nvSpPr>
        <p:spPr>
          <a:xfrm>
            <a:off x="9059098"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33" name="Text Placeholder 10">
            <a:extLst>
              <a:ext uri="{FF2B5EF4-FFF2-40B4-BE49-F238E27FC236}">
                <a16:creationId xmlns:a16="http://schemas.microsoft.com/office/drawing/2014/main" id="{0A2E5DCC-5FCD-4396-9980-17ECD06BB370}"/>
              </a:ext>
            </a:extLst>
          </p:cNvPr>
          <p:cNvSpPr>
            <a:spLocks noGrp="1"/>
          </p:cNvSpPr>
          <p:nvPr>
            <p:ph type="body" sz="quarter" idx="57" hasCustomPrompt="1"/>
          </p:nvPr>
        </p:nvSpPr>
        <p:spPr>
          <a:xfrm>
            <a:off x="9846785"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34" name="Text Placeholder 10">
            <a:extLst>
              <a:ext uri="{FF2B5EF4-FFF2-40B4-BE49-F238E27FC236}">
                <a16:creationId xmlns:a16="http://schemas.microsoft.com/office/drawing/2014/main" id="{A3860367-6AF8-4009-AE8B-33DEE49D1773}"/>
              </a:ext>
            </a:extLst>
          </p:cNvPr>
          <p:cNvSpPr>
            <a:spLocks noGrp="1"/>
          </p:cNvSpPr>
          <p:nvPr>
            <p:ph type="body" sz="quarter" idx="58" hasCustomPrompt="1"/>
          </p:nvPr>
        </p:nvSpPr>
        <p:spPr>
          <a:xfrm>
            <a:off x="10634472" y="4425696"/>
            <a:ext cx="640080" cy="201776"/>
          </a:xfrm>
        </p:spPr>
        <p:txBody>
          <a:bodyPr>
            <a:noAutofit/>
          </a:bodyPr>
          <a:lstStyle>
            <a:lvl1pPr marL="0" indent="0" algn="ctr">
              <a:buNone/>
              <a:defRPr sz="1000">
                <a:solidFill>
                  <a:schemeClr val="tx2"/>
                </a:solidFill>
              </a:defRPr>
            </a:lvl1pPr>
          </a:lstStyle>
          <a:p>
            <a:pPr lvl="0"/>
            <a:r>
              <a:rPr lang="en-US"/>
              <a:t>MM</a:t>
            </a:r>
            <a:endParaRPr lang="en-ZA"/>
          </a:p>
        </p:txBody>
      </p:sp>
      <p:sp>
        <p:nvSpPr>
          <p:cNvPr id="37" name="Arrow: Right 36">
            <a:extLst>
              <a:ext uri="{FF2B5EF4-FFF2-40B4-BE49-F238E27FC236}">
                <a16:creationId xmlns:a16="http://schemas.microsoft.com/office/drawing/2014/main" id="{A21A7A3E-FAE9-412E-9085-C5396DD58558}"/>
              </a:ext>
              <a:ext uri="{C183D7F6-B498-43B3-948B-1728B52AA6E4}">
                <adec:decorative xmlns:adec="http://schemas.microsoft.com/office/drawing/2017/decorative" val="1"/>
              </a:ext>
            </a:extLst>
          </p:cNvPr>
          <p:cNvSpPr/>
          <p:nvPr userDrawn="1"/>
        </p:nvSpPr>
        <p:spPr>
          <a:xfrm>
            <a:off x="929640" y="3981445"/>
            <a:ext cx="10332720" cy="168656"/>
          </a:xfrm>
          <a:prstGeom prst="rightArrow">
            <a:avLst>
              <a:gd name="adj1" fmla="val 100000"/>
              <a:gd name="adj2" fmla="val 85935"/>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solidFill>
                <a:schemeClr val="tx1">
                  <a:lumMod val="75000"/>
                  <a:lumOff val="25000"/>
                </a:schemeClr>
              </a:solidFill>
            </a:endParaRPr>
          </a:p>
        </p:txBody>
      </p:sp>
      <p:pic>
        <p:nvPicPr>
          <p:cNvPr id="4" name="Graphic 3">
            <a:extLst>
              <a:ext uri="{FF2B5EF4-FFF2-40B4-BE49-F238E27FC236}">
                <a16:creationId xmlns:a16="http://schemas.microsoft.com/office/drawing/2014/main" id="{53DC4F1A-B4E3-468C-B5D4-1171E63EFA17}"/>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cxnSp>
        <p:nvCxnSpPr>
          <p:cNvPr id="38" name="Straight Connector 37">
            <a:extLst>
              <a:ext uri="{FF2B5EF4-FFF2-40B4-BE49-F238E27FC236}">
                <a16:creationId xmlns:a16="http://schemas.microsoft.com/office/drawing/2014/main" id="{2DB417EF-A4F1-45A2-ACA0-5C82104244A7}"/>
              </a:ext>
              <a:ext uri="{C183D7F6-B498-43B3-948B-1728B52AA6E4}">
                <adec:decorative xmlns:adec="http://schemas.microsoft.com/office/drawing/2017/decorative" val="1"/>
              </a:ext>
            </a:extLst>
          </p:cNvPr>
          <p:cNvCxnSpPr>
            <a:cxnSpLocks/>
          </p:cNvCxnSpPr>
          <p:nvPr userDrawn="1"/>
        </p:nvCxnSpPr>
        <p:spPr>
          <a:xfrm>
            <a:off x="3044816" y="2697432"/>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5E81057A-21E4-4E98-BFE7-5B870E5EAA41}"/>
              </a:ext>
              <a:ext uri="{C183D7F6-B498-43B3-948B-1728B52AA6E4}">
                <adec:decorative xmlns:adec="http://schemas.microsoft.com/office/drawing/2017/decorative" val="1"/>
              </a:ext>
            </a:extLst>
          </p:cNvPr>
          <p:cNvCxnSpPr>
            <a:cxnSpLocks/>
          </p:cNvCxnSpPr>
          <p:nvPr userDrawn="1"/>
        </p:nvCxnSpPr>
        <p:spPr>
          <a:xfrm>
            <a:off x="5423645" y="2697480"/>
            <a:ext cx="0" cy="733425"/>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E7D18C9-8D44-4323-B6BF-BF76C2381281}"/>
              </a:ext>
              <a:ext uri="{C183D7F6-B498-43B3-948B-1728B52AA6E4}">
                <adec:decorative xmlns:adec="http://schemas.microsoft.com/office/drawing/2017/decorative" val="1"/>
              </a:ext>
            </a:extLst>
          </p:cNvPr>
          <p:cNvCxnSpPr>
            <a:cxnSpLocks/>
          </p:cNvCxnSpPr>
          <p:nvPr userDrawn="1"/>
        </p:nvCxnSpPr>
        <p:spPr>
          <a:xfrm>
            <a:off x="9354996" y="269748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7201D3F8-FF19-44BC-9EE7-6B58CD82BBD1}"/>
              </a:ext>
              <a:ext uri="{C183D7F6-B498-43B3-948B-1728B52AA6E4}">
                <adec:decorative xmlns:adec="http://schemas.microsoft.com/office/drawing/2017/decorative" val="1"/>
              </a:ext>
            </a:extLst>
          </p:cNvPr>
          <p:cNvCxnSpPr>
            <a:cxnSpLocks/>
          </p:cNvCxnSpPr>
          <p:nvPr userDrawn="1"/>
        </p:nvCxnSpPr>
        <p:spPr>
          <a:xfrm rot="10800000">
            <a:off x="3049258"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E6ACB076-AF56-41FE-9380-E9AD0CF40394}"/>
              </a:ext>
              <a:ext uri="{C183D7F6-B498-43B3-948B-1728B52AA6E4}">
                <adec:decorative xmlns:adec="http://schemas.microsoft.com/office/drawing/2017/decorative" val="1"/>
              </a:ext>
            </a:extLst>
          </p:cNvPr>
          <p:cNvCxnSpPr>
            <a:cxnSpLocks/>
          </p:cNvCxnSpPr>
          <p:nvPr userDrawn="1"/>
        </p:nvCxnSpPr>
        <p:spPr>
          <a:xfrm rot="10800000">
            <a:off x="7014003"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401BD79D-A068-4E2B-A576-16599ECD33DF}"/>
              </a:ext>
              <a:ext uri="{C183D7F6-B498-43B3-948B-1728B52AA6E4}">
                <adec:decorative xmlns:adec="http://schemas.microsoft.com/office/drawing/2017/decorative" val="1"/>
              </a:ext>
            </a:extLst>
          </p:cNvPr>
          <p:cNvCxnSpPr>
            <a:cxnSpLocks/>
          </p:cNvCxnSpPr>
          <p:nvPr userDrawn="1"/>
        </p:nvCxnSpPr>
        <p:spPr>
          <a:xfrm rot="10800000">
            <a:off x="10949479" y="4709160"/>
            <a:ext cx="0" cy="731520"/>
          </a:xfrm>
          <a:prstGeom prst="line">
            <a:avLst/>
          </a:prstGeom>
          <a:ln>
            <a:solidFill>
              <a:schemeClr val="tx2"/>
            </a:solidFill>
            <a:headEnd type="none"/>
            <a:tailEnd type="oval"/>
          </a:ln>
        </p:spPr>
        <p:style>
          <a:lnRef idx="1">
            <a:schemeClr val="accent1"/>
          </a:lnRef>
          <a:fillRef idx="0">
            <a:schemeClr val="accent1"/>
          </a:fillRef>
          <a:effectRef idx="0">
            <a:schemeClr val="accent1"/>
          </a:effectRef>
          <a:fontRef idx="minor">
            <a:schemeClr val="tx1"/>
          </a:fontRef>
        </p:style>
      </p:cxnSp>
      <p:sp>
        <p:nvSpPr>
          <p:cNvPr id="63" name="Text Placeholder 3">
            <a:extLst>
              <a:ext uri="{FF2B5EF4-FFF2-40B4-BE49-F238E27FC236}">
                <a16:creationId xmlns:a16="http://schemas.microsoft.com/office/drawing/2014/main" id="{28F6AF7C-04EA-4C94-9ADB-02F18DEF5A67}"/>
              </a:ext>
            </a:extLst>
          </p:cNvPr>
          <p:cNvSpPr>
            <a:spLocks noGrp="1"/>
          </p:cNvSpPr>
          <p:nvPr>
            <p:ph type="body" sz="quarter" idx="65" hasCustomPrompt="1"/>
          </p:nvPr>
        </p:nvSpPr>
        <p:spPr>
          <a:xfrm>
            <a:off x="2302341" y="5269637"/>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a:t>Item Title</a:t>
            </a:r>
            <a:endParaRPr lang="en-ZA"/>
          </a:p>
        </p:txBody>
      </p:sp>
      <p:sp>
        <p:nvSpPr>
          <p:cNvPr id="64" name="Text Placeholder 36">
            <a:extLst>
              <a:ext uri="{FF2B5EF4-FFF2-40B4-BE49-F238E27FC236}">
                <a16:creationId xmlns:a16="http://schemas.microsoft.com/office/drawing/2014/main" id="{DBC1E942-B2AC-4A1B-A9BF-207F48444E69}"/>
              </a:ext>
            </a:extLst>
          </p:cNvPr>
          <p:cNvSpPr>
            <a:spLocks noGrp="1"/>
          </p:cNvSpPr>
          <p:nvPr>
            <p:ph type="body" sz="quarter" idx="66" hasCustomPrompt="1"/>
          </p:nvPr>
        </p:nvSpPr>
        <p:spPr>
          <a:xfrm>
            <a:off x="2357205" y="5580533"/>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a:t>Month, Year</a:t>
            </a:r>
            <a:endParaRPr lang="en-ZA"/>
          </a:p>
        </p:txBody>
      </p:sp>
      <p:sp>
        <p:nvSpPr>
          <p:cNvPr id="65" name="Text Placeholder 3">
            <a:extLst>
              <a:ext uri="{FF2B5EF4-FFF2-40B4-BE49-F238E27FC236}">
                <a16:creationId xmlns:a16="http://schemas.microsoft.com/office/drawing/2014/main" id="{236CF734-307C-46DF-9F1B-B7B348E8AFEC}"/>
              </a:ext>
            </a:extLst>
          </p:cNvPr>
          <p:cNvSpPr>
            <a:spLocks noGrp="1"/>
          </p:cNvSpPr>
          <p:nvPr>
            <p:ph type="body" sz="quarter" idx="67" hasCustomPrompt="1"/>
          </p:nvPr>
        </p:nvSpPr>
        <p:spPr>
          <a:xfrm>
            <a:off x="6222339" y="527294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a:t>Item Title</a:t>
            </a:r>
            <a:endParaRPr lang="en-ZA"/>
          </a:p>
        </p:txBody>
      </p:sp>
      <p:sp>
        <p:nvSpPr>
          <p:cNvPr id="66" name="Text Placeholder 36">
            <a:extLst>
              <a:ext uri="{FF2B5EF4-FFF2-40B4-BE49-F238E27FC236}">
                <a16:creationId xmlns:a16="http://schemas.microsoft.com/office/drawing/2014/main" id="{A797E2F6-E10E-4B32-8496-AC4E0B14B3F7}"/>
              </a:ext>
            </a:extLst>
          </p:cNvPr>
          <p:cNvSpPr>
            <a:spLocks noGrp="1"/>
          </p:cNvSpPr>
          <p:nvPr>
            <p:ph type="body" sz="quarter" idx="68" hasCustomPrompt="1"/>
          </p:nvPr>
        </p:nvSpPr>
        <p:spPr>
          <a:xfrm>
            <a:off x="6277203" y="558384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a:t>Month, Year</a:t>
            </a:r>
            <a:endParaRPr lang="en-ZA"/>
          </a:p>
        </p:txBody>
      </p:sp>
      <p:sp>
        <p:nvSpPr>
          <p:cNvPr id="67" name="Text Placeholder 3">
            <a:extLst>
              <a:ext uri="{FF2B5EF4-FFF2-40B4-BE49-F238E27FC236}">
                <a16:creationId xmlns:a16="http://schemas.microsoft.com/office/drawing/2014/main" id="{FE2C824F-3FEC-4436-8D89-71417F95C4CA}"/>
              </a:ext>
            </a:extLst>
          </p:cNvPr>
          <p:cNvSpPr>
            <a:spLocks noGrp="1"/>
          </p:cNvSpPr>
          <p:nvPr>
            <p:ph type="body" sz="quarter" idx="69" hasCustomPrompt="1"/>
          </p:nvPr>
        </p:nvSpPr>
        <p:spPr>
          <a:xfrm>
            <a:off x="10161393" y="5272948"/>
            <a:ext cx="1554480" cy="561975"/>
          </a:xfrm>
          <a:solidFill>
            <a:schemeClr val="tx2"/>
          </a:solidFill>
          <a:ln>
            <a:noFill/>
          </a:ln>
        </p:spPr>
        <p:txBody>
          <a:bodyPr tIns="36000" anchor="t" anchorCtr="0">
            <a:normAutofit/>
          </a:bodyPr>
          <a:lstStyle>
            <a:lvl1pPr marL="0" indent="0" algn="ctr">
              <a:lnSpc>
                <a:spcPct val="150000"/>
              </a:lnSpc>
              <a:spcBef>
                <a:spcPts val="3600"/>
              </a:spcBef>
              <a:buNone/>
              <a:defRPr sz="1000">
                <a:solidFill>
                  <a:schemeClr val="tx1">
                    <a:lumMod val="75000"/>
                    <a:lumOff val="25000"/>
                  </a:schemeClr>
                </a:solidFill>
                <a:latin typeface="+mj-lt"/>
              </a:defRPr>
            </a:lvl1pPr>
          </a:lstStyle>
          <a:p>
            <a:pPr lvl="0"/>
            <a:r>
              <a:rPr lang="en-US"/>
              <a:t>Item Title</a:t>
            </a:r>
            <a:endParaRPr lang="en-ZA"/>
          </a:p>
        </p:txBody>
      </p:sp>
      <p:sp>
        <p:nvSpPr>
          <p:cNvPr id="68" name="Text Placeholder 36">
            <a:extLst>
              <a:ext uri="{FF2B5EF4-FFF2-40B4-BE49-F238E27FC236}">
                <a16:creationId xmlns:a16="http://schemas.microsoft.com/office/drawing/2014/main" id="{A789A2A0-3ABC-41EA-A65B-C158812FD38D}"/>
              </a:ext>
            </a:extLst>
          </p:cNvPr>
          <p:cNvSpPr>
            <a:spLocks noGrp="1"/>
          </p:cNvSpPr>
          <p:nvPr>
            <p:ph type="body" sz="quarter" idx="70" hasCustomPrompt="1"/>
          </p:nvPr>
        </p:nvSpPr>
        <p:spPr>
          <a:xfrm>
            <a:off x="10216257" y="5583844"/>
            <a:ext cx="1463040" cy="224670"/>
          </a:xfrm>
        </p:spPr>
        <p:txBody>
          <a:bodyPr anchor="t" anchorCtr="0">
            <a:noAutofit/>
          </a:bodyPr>
          <a:lstStyle>
            <a:lvl1pPr marL="0" indent="0" algn="ctr">
              <a:buNone/>
              <a:defRPr sz="800">
                <a:solidFill>
                  <a:schemeClr val="tx1">
                    <a:lumMod val="75000"/>
                    <a:lumOff val="25000"/>
                  </a:schemeClr>
                </a:solidFill>
              </a:defRPr>
            </a:lvl1pPr>
          </a:lstStyle>
          <a:p>
            <a:pPr lvl="0"/>
            <a:r>
              <a:rPr lang="en-US"/>
              <a:t>Month, Year</a:t>
            </a:r>
            <a:endParaRPr lang="en-ZA"/>
          </a:p>
        </p:txBody>
      </p:sp>
      <p:sp>
        <p:nvSpPr>
          <p:cNvPr id="40" name="Date Placeholder 3">
            <a:extLst>
              <a:ext uri="{FF2B5EF4-FFF2-40B4-BE49-F238E27FC236}">
                <a16:creationId xmlns:a16="http://schemas.microsoft.com/office/drawing/2014/main" id="{F15C78F9-B77F-44BB-9DD3-7FD6042F4D4F}"/>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a:t>20XX</a:t>
            </a:r>
          </a:p>
        </p:txBody>
      </p:sp>
      <p:sp>
        <p:nvSpPr>
          <p:cNvPr id="41" name="Footer Placeholder 4">
            <a:extLst>
              <a:ext uri="{FF2B5EF4-FFF2-40B4-BE49-F238E27FC236}">
                <a16:creationId xmlns:a16="http://schemas.microsoft.com/office/drawing/2014/main" id="{7A2CE885-91AB-475D-937A-12B9D463D401}"/>
              </a:ext>
            </a:extLst>
          </p:cNvPr>
          <p:cNvSpPr>
            <a:spLocks noGrp="1"/>
          </p:cNvSpPr>
          <p:nvPr>
            <p:ph type="ftr" sz="quarter" idx="11"/>
          </p:nvPr>
        </p:nvSpPr>
        <p:spPr>
          <a:xfrm>
            <a:off x="5424487" y="6350000"/>
            <a:ext cx="2286000" cy="365125"/>
          </a:xfrm>
        </p:spPr>
        <p:txBody>
          <a:bodyPr/>
          <a:lstStyle>
            <a:lvl1pPr>
              <a:defRPr>
                <a:solidFill>
                  <a:schemeClr val="tx2"/>
                </a:solidFill>
              </a:defRPr>
            </a:lvl1pPr>
          </a:lstStyle>
          <a:p>
            <a:r>
              <a:rPr lang="en-US"/>
              <a:t>Pitch deck title</a:t>
            </a:r>
          </a:p>
        </p:txBody>
      </p:sp>
      <p:sp>
        <p:nvSpPr>
          <p:cNvPr id="42" name="Slide Number Placeholder 5">
            <a:extLst>
              <a:ext uri="{FF2B5EF4-FFF2-40B4-BE49-F238E27FC236}">
                <a16:creationId xmlns:a16="http://schemas.microsoft.com/office/drawing/2014/main" id="{AF0A068C-26D9-4FC8-AD91-8B62AA304C4A}"/>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3565061128"/>
      </p:ext>
    </p:extLst>
  </p:cSld>
  <p:clrMapOvr>
    <a:masterClrMapping/>
  </p:clrMapOvr>
  <p:extLst>
    <p:ext uri="{DCECCB84-F9BA-43D5-87BE-67443E8EF086}">
      <p15:sldGuideLst xmlns:p15="http://schemas.microsoft.com/office/powerpoint/2012/main">
        <p15:guide id="1" orient="horz" pos="230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10515600" cy="1325563"/>
          </a:xfrm>
        </p:spPr>
        <p:txBody>
          <a:bodyPr anchor="t" anchorCtr="0"/>
          <a:lstStyle>
            <a:lvl1pPr>
              <a:defRPr cap="all" baseline="0">
                <a:solidFill>
                  <a:schemeClr val="accent1"/>
                </a:solidFill>
              </a:defRPr>
            </a:lvl1pPr>
          </a:lstStyle>
          <a:p>
            <a:r>
              <a:rPr lang="en-US"/>
              <a:t>CLICK TO ADD TITLE</a:t>
            </a:r>
          </a:p>
        </p:txBody>
      </p:sp>
      <p:sp>
        <p:nvSpPr>
          <p:cNvPr id="3" name="Content Placeholder 2">
            <a:extLst>
              <a:ext uri="{FF2B5EF4-FFF2-40B4-BE49-F238E27FC236}">
                <a16:creationId xmlns:a16="http://schemas.microsoft.com/office/drawing/2014/main" id="{BF8F5A6A-E29E-401A-801A-8FD9CAABA7A5}"/>
              </a:ext>
            </a:extLst>
          </p:cNvPr>
          <p:cNvSpPr>
            <a:spLocks noGrp="1"/>
          </p:cNvSpPr>
          <p:nvPr>
            <p:ph idx="1"/>
          </p:nvPr>
        </p:nvSpPr>
        <p:spPr>
          <a:xfrm>
            <a:off x="1021080" y="1825625"/>
            <a:ext cx="10515600" cy="4351338"/>
          </a:xfrm>
        </p:spPr>
        <p:txBody>
          <a:bodyPr>
            <a:normAutofit/>
          </a:bodyPr>
          <a:lstStyle>
            <a:lvl1pPr marL="0" indent="0">
              <a:buNone/>
              <a:defRPr sz="1600"/>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3">
            <a:extLst>
              <a:ext uri="{FF2B5EF4-FFF2-40B4-BE49-F238E27FC236}">
                <a16:creationId xmlns:a16="http://schemas.microsoft.com/office/drawing/2014/main" id="{AB92D86A-5036-415A-B056-A55CB2E0C2C9}"/>
              </a:ext>
            </a:extLst>
          </p:cNvPr>
          <p:cNvSpPr/>
          <p:nvPr userDrawn="1"/>
        </p:nvSpPr>
        <p:spPr>
          <a:xfrm rot="10800000">
            <a:off x="11177016" y="0"/>
            <a:ext cx="1014984" cy="1014984"/>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a:extLst>
              <a:ext uri="{FF2B5EF4-FFF2-40B4-BE49-F238E27FC236}">
                <a16:creationId xmlns:a16="http://schemas.microsoft.com/office/drawing/2014/main" id="{0C761AA1-7048-41AE-AA8B-1FD077C849B2}"/>
              </a:ext>
            </a:extLst>
          </p:cNvPr>
          <p:cNvSpPr>
            <a:spLocks noGrp="1"/>
          </p:cNvSpPr>
          <p:nvPr>
            <p:ph type="dt" sz="half" idx="10"/>
          </p:nvPr>
        </p:nvSpPr>
        <p:spPr>
          <a:xfrm>
            <a:off x="914400" y="6353175"/>
            <a:ext cx="1097280" cy="365125"/>
          </a:xfrm>
        </p:spPr>
        <p:txBody>
          <a:bodyPr/>
          <a:lstStyle>
            <a:lvl1pPr>
              <a:defRPr>
                <a:solidFill>
                  <a:schemeClr val="tx1">
                    <a:lumMod val="75000"/>
                    <a:lumOff val="25000"/>
                  </a:schemeClr>
                </a:solidFill>
              </a:defRPr>
            </a:lvl1pPr>
          </a:lstStyle>
          <a:p>
            <a:r>
              <a:rPr lang="en-US"/>
              <a:t>20XX</a:t>
            </a:r>
          </a:p>
        </p:txBody>
      </p:sp>
      <p:sp>
        <p:nvSpPr>
          <p:cNvPr id="12" name="Footer Placeholder 4">
            <a:extLst>
              <a:ext uri="{FF2B5EF4-FFF2-40B4-BE49-F238E27FC236}">
                <a16:creationId xmlns:a16="http://schemas.microsoft.com/office/drawing/2014/main" id="{36439D65-6A92-4B4C-8307-6CB811F976A3}"/>
              </a:ext>
            </a:extLst>
          </p:cNvPr>
          <p:cNvSpPr>
            <a:spLocks noGrp="1"/>
          </p:cNvSpPr>
          <p:nvPr>
            <p:ph type="ftr" sz="quarter" idx="11"/>
          </p:nvPr>
        </p:nvSpPr>
        <p:spPr>
          <a:xfrm>
            <a:off x="5424488" y="6350000"/>
            <a:ext cx="2286000" cy="365125"/>
          </a:xfrm>
        </p:spPr>
        <p:txBody>
          <a:bodyPr/>
          <a:lstStyle>
            <a:lvl1pPr>
              <a:defRPr>
                <a:solidFill>
                  <a:schemeClr val="tx1">
                    <a:lumMod val="75000"/>
                    <a:lumOff val="25000"/>
                  </a:schemeClr>
                </a:solidFill>
              </a:defRPr>
            </a:lvl1pPr>
          </a:lstStyle>
          <a:p>
            <a:r>
              <a:rPr lang="en-US"/>
              <a:t>Pitch deck title</a:t>
            </a:r>
          </a:p>
        </p:txBody>
      </p:sp>
      <p:sp>
        <p:nvSpPr>
          <p:cNvPr id="13" name="Slide Number Placeholder 5">
            <a:extLst>
              <a:ext uri="{FF2B5EF4-FFF2-40B4-BE49-F238E27FC236}">
                <a16:creationId xmlns:a16="http://schemas.microsoft.com/office/drawing/2014/main" id="{2AB85375-9E39-4BEF-908C-531D02526826}"/>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35237480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 4 up">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a:xfrm>
            <a:off x="914400" y="896112"/>
            <a:ext cx="10363200" cy="1325880"/>
          </a:xfrm>
        </p:spPr>
        <p:txBody>
          <a:bodyPr anchor="t" anchorCtr="0"/>
          <a:lstStyle>
            <a:lvl1pPr>
              <a:defRPr cap="all" baseline="0">
                <a:solidFill>
                  <a:schemeClr val="tx2"/>
                </a:solidFill>
              </a:defRPr>
            </a:lvl1pPr>
          </a:lstStyle>
          <a:p>
            <a:r>
              <a:rPr lang="en-US"/>
              <a:t>CLICK TO ADD TITLE</a:t>
            </a:r>
          </a:p>
        </p:txBody>
      </p:sp>
      <p:sp>
        <p:nvSpPr>
          <p:cNvPr id="9" name="Picture Placeholder 8">
            <a:extLst>
              <a:ext uri="{FF2B5EF4-FFF2-40B4-BE49-F238E27FC236}">
                <a16:creationId xmlns:a16="http://schemas.microsoft.com/office/drawing/2014/main" id="{AA40526D-DB50-43D0-90D5-E6FB281419DB}"/>
              </a:ext>
            </a:extLst>
          </p:cNvPr>
          <p:cNvSpPr>
            <a:spLocks noGrp="1"/>
          </p:cNvSpPr>
          <p:nvPr>
            <p:ph type="pic" sz="quarter" idx="13"/>
          </p:nvPr>
        </p:nvSpPr>
        <p:spPr>
          <a:xfrm>
            <a:off x="914400" y="1993392"/>
            <a:ext cx="2286000" cy="2286000"/>
          </a:xfrm>
          <a:solidFill>
            <a:schemeClr val="tx2">
              <a:lumMod val="90000"/>
            </a:schemeClr>
          </a:solidFill>
        </p:spPr>
        <p:txBody>
          <a:bodyPr/>
          <a:lstStyle/>
          <a:p>
            <a:r>
              <a:rPr lang="en-US"/>
              <a:t>Click icon to add picture</a:t>
            </a:r>
          </a:p>
        </p:txBody>
      </p:sp>
      <p:sp>
        <p:nvSpPr>
          <p:cNvPr id="11" name="Text Placeholder 10">
            <a:extLst>
              <a:ext uri="{FF2B5EF4-FFF2-40B4-BE49-F238E27FC236}">
                <a16:creationId xmlns:a16="http://schemas.microsoft.com/office/drawing/2014/main" id="{1FCCE554-7DC7-4A2A-BD55-8E86A3B4AD6D}"/>
              </a:ext>
            </a:extLst>
          </p:cNvPr>
          <p:cNvSpPr>
            <a:spLocks noGrp="1"/>
          </p:cNvSpPr>
          <p:nvPr>
            <p:ph type="body" sz="quarter" idx="14" hasCustomPrompt="1"/>
          </p:nvPr>
        </p:nvSpPr>
        <p:spPr>
          <a:xfrm>
            <a:off x="838200" y="4507992"/>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12" name="Text Placeholder 10">
            <a:extLst>
              <a:ext uri="{FF2B5EF4-FFF2-40B4-BE49-F238E27FC236}">
                <a16:creationId xmlns:a16="http://schemas.microsoft.com/office/drawing/2014/main" id="{4C379AB9-816A-48B0-8040-51C116DF5D57}"/>
              </a:ext>
            </a:extLst>
          </p:cNvPr>
          <p:cNvSpPr>
            <a:spLocks noGrp="1"/>
          </p:cNvSpPr>
          <p:nvPr>
            <p:ph type="body" sz="quarter" idx="15" hasCustomPrompt="1"/>
          </p:nvPr>
        </p:nvSpPr>
        <p:spPr>
          <a:xfrm>
            <a:off x="838200" y="4837176"/>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sp>
        <p:nvSpPr>
          <p:cNvPr id="13" name="Picture Placeholder 8">
            <a:extLst>
              <a:ext uri="{FF2B5EF4-FFF2-40B4-BE49-F238E27FC236}">
                <a16:creationId xmlns:a16="http://schemas.microsoft.com/office/drawing/2014/main" id="{EB148D33-9D3D-4F09-AD3D-5478787F73F8}"/>
              </a:ext>
            </a:extLst>
          </p:cNvPr>
          <p:cNvSpPr>
            <a:spLocks noGrp="1"/>
          </p:cNvSpPr>
          <p:nvPr>
            <p:ph type="pic" sz="quarter" idx="16"/>
          </p:nvPr>
        </p:nvSpPr>
        <p:spPr>
          <a:xfrm>
            <a:off x="3610808" y="1993392"/>
            <a:ext cx="2286000" cy="2286000"/>
          </a:xfrm>
          <a:solidFill>
            <a:schemeClr val="tx2">
              <a:lumMod val="90000"/>
            </a:schemeClr>
          </a:solidFill>
        </p:spPr>
        <p:txBody>
          <a:bodyPr/>
          <a:lstStyle/>
          <a:p>
            <a:r>
              <a:rPr lang="en-US"/>
              <a:t>Click icon to add picture</a:t>
            </a:r>
          </a:p>
        </p:txBody>
      </p:sp>
      <p:sp>
        <p:nvSpPr>
          <p:cNvPr id="14" name="Text Placeholder 10">
            <a:extLst>
              <a:ext uri="{FF2B5EF4-FFF2-40B4-BE49-F238E27FC236}">
                <a16:creationId xmlns:a16="http://schemas.microsoft.com/office/drawing/2014/main" id="{41C6DB7F-D21E-454A-8816-7C20215E176C}"/>
              </a:ext>
            </a:extLst>
          </p:cNvPr>
          <p:cNvSpPr>
            <a:spLocks noGrp="1"/>
          </p:cNvSpPr>
          <p:nvPr>
            <p:ph type="body" sz="quarter" idx="17" hasCustomPrompt="1"/>
          </p:nvPr>
        </p:nvSpPr>
        <p:spPr>
          <a:xfrm>
            <a:off x="3535680" y="4511617"/>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15" name="Text Placeholder 10">
            <a:extLst>
              <a:ext uri="{FF2B5EF4-FFF2-40B4-BE49-F238E27FC236}">
                <a16:creationId xmlns:a16="http://schemas.microsoft.com/office/drawing/2014/main" id="{D0C4D301-6FD0-45BF-8011-A4984ED664E0}"/>
              </a:ext>
            </a:extLst>
          </p:cNvPr>
          <p:cNvSpPr>
            <a:spLocks noGrp="1"/>
          </p:cNvSpPr>
          <p:nvPr>
            <p:ph type="body" sz="quarter" idx="18" hasCustomPrompt="1"/>
          </p:nvPr>
        </p:nvSpPr>
        <p:spPr>
          <a:xfrm>
            <a:off x="3535680" y="4839223"/>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sp>
        <p:nvSpPr>
          <p:cNvPr id="19" name="Picture Placeholder 8">
            <a:extLst>
              <a:ext uri="{FF2B5EF4-FFF2-40B4-BE49-F238E27FC236}">
                <a16:creationId xmlns:a16="http://schemas.microsoft.com/office/drawing/2014/main" id="{CB5FD37A-EE86-444D-9C60-101D10C1C6A3}"/>
              </a:ext>
            </a:extLst>
          </p:cNvPr>
          <p:cNvSpPr>
            <a:spLocks noGrp="1"/>
          </p:cNvSpPr>
          <p:nvPr>
            <p:ph type="pic" sz="quarter" idx="22"/>
          </p:nvPr>
        </p:nvSpPr>
        <p:spPr>
          <a:xfrm>
            <a:off x="6307216" y="1993392"/>
            <a:ext cx="2286000" cy="2286000"/>
          </a:xfrm>
          <a:solidFill>
            <a:schemeClr val="tx2">
              <a:lumMod val="90000"/>
            </a:schemeClr>
          </a:solidFill>
        </p:spPr>
        <p:txBody>
          <a:bodyPr/>
          <a:lstStyle/>
          <a:p>
            <a:r>
              <a:rPr lang="en-US"/>
              <a:t>Click icon to add picture</a:t>
            </a:r>
          </a:p>
        </p:txBody>
      </p:sp>
      <p:sp>
        <p:nvSpPr>
          <p:cNvPr id="20" name="Text Placeholder 10">
            <a:extLst>
              <a:ext uri="{FF2B5EF4-FFF2-40B4-BE49-F238E27FC236}">
                <a16:creationId xmlns:a16="http://schemas.microsoft.com/office/drawing/2014/main" id="{77DCE814-41FD-4D48-8120-139ED978660B}"/>
              </a:ext>
            </a:extLst>
          </p:cNvPr>
          <p:cNvSpPr>
            <a:spLocks noGrp="1"/>
          </p:cNvSpPr>
          <p:nvPr>
            <p:ph type="body" sz="quarter" idx="23" hasCustomPrompt="1"/>
          </p:nvPr>
        </p:nvSpPr>
        <p:spPr>
          <a:xfrm>
            <a:off x="6233160" y="4511617"/>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21" name="Text Placeholder 10">
            <a:extLst>
              <a:ext uri="{FF2B5EF4-FFF2-40B4-BE49-F238E27FC236}">
                <a16:creationId xmlns:a16="http://schemas.microsoft.com/office/drawing/2014/main" id="{142BD72F-73D4-46DC-B184-801565CDC961}"/>
              </a:ext>
            </a:extLst>
          </p:cNvPr>
          <p:cNvSpPr>
            <a:spLocks noGrp="1"/>
          </p:cNvSpPr>
          <p:nvPr>
            <p:ph type="body" sz="quarter" idx="24" hasCustomPrompt="1"/>
          </p:nvPr>
        </p:nvSpPr>
        <p:spPr>
          <a:xfrm>
            <a:off x="6233160" y="4839223"/>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sp>
        <p:nvSpPr>
          <p:cNvPr id="16" name="Picture Placeholder 8">
            <a:extLst>
              <a:ext uri="{FF2B5EF4-FFF2-40B4-BE49-F238E27FC236}">
                <a16:creationId xmlns:a16="http://schemas.microsoft.com/office/drawing/2014/main" id="{97508F04-3E2E-41F2-9326-8B0362A83AB8}"/>
              </a:ext>
            </a:extLst>
          </p:cNvPr>
          <p:cNvSpPr>
            <a:spLocks noGrp="1"/>
          </p:cNvSpPr>
          <p:nvPr>
            <p:ph type="pic" sz="quarter" idx="19"/>
          </p:nvPr>
        </p:nvSpPr>
        <p:spPr>
          <a:xfrm>
            <a:off x="9003624" y="1993392"/>
            <a:ext cx="2286000" cy="2286000"/>
          </a:xfrm>
          <a:solidFill>
            <a:schemeClr val="tx2">
              <a:lumMod val="90000"/>
            </a:schemeClr>
          </a:solidFill>
        </p:spPr>
        <p:txBody>
          <a:bodyPr/>
          <a:lstStyle/>
          <a:p>
            <a:r>
              <a:rPr lang="en-US"/>
              <a:t>Click icon to add picture</a:t>
            </a:r>
          </a:p>
        </p:txBody>
      </p:sp>
      <p:sp>
        <p:nvSpPr>
          <p:cNvPr id="17" name="Text Placeholder 10">
            <a:extLst>
              <a:ext uri="{FF2B5EF4-FFF2-40B4-BE49-F238E27FC236}">
                <a16:creationId xmlns:a16="http://schemas.microsoft.com/office/drawing/2014/main" id="{D5ACD767-F8EC-4D73-8CC0-DC4C23BBB2B2}"/>
              </a:ext>
            </a:extLst>
          </p:cNvPr>
          <p:cNvSpPr>
            <a:spLocks noGrp="1"/>
          </p:cNvSpPr>
          <p:nvPr>
            <p:ph type="body" sz="quarter" idx="20" hasCustomPrompt="1"/>
          </p:nvPr>
        </p:nvSpPr>
        <p:spPr>
          <a:xfrm>
            <a:off x="8927973" y="4507992"/>
            <a:ext cx="2286000" cy="274320"/>
          </a:xfrm>
        </p:spPr>
        <p:txBody>
          <a:bodyPr>
            <a:noAutofit/>
          </a:bodyPr>
          <a:lstStyle>
            <a:lvl1pPr marL="0" indent="0">
              <a:buNone/>
              <a:defRPr sz="16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18" name="Text Placeholder 10">
            <a:extLst>
              <a:ext uri="{FF2B5EF4-FFF2-40B4-BE49-F238E27FC236}">
                <a16:creationId xmlns:a16="http://schemas.microsoft.com/office/drawing/2014/main" id="{4736BB1A-851C-4D31-90C7-CDC5DBAEE1CE}"/>
              </a:ext>
            </a:extLst>
          </p:cNvPr>
          <p:cNvSpPr>
            <a:spLocks noGrp="1"/>
          </p:cNvSpPr>
          <p:nvPr>
            <p:ph type="body" sz="quarter" idx="21" hasCustomPrompt="1"/>
          </p:nvPr>
        </p:nvSpPr>
        <p:spPr>
          <a:xfrm>
            <a:off x="8927973" y="4837176"/>
            <a:ext cx="2286000" cy="457200"/>
          </a:xfrm>
        </p:spPr>
        <p:txBody>
          <a:bodyPr>
            <a:noAutofit/>
          </a:bodyPr>
          <a:lstStyle>
            <a:lvl1pPr marL="0" indent="0">
              <a:buNone/>
              <a:defRPr sz="12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pic>
        <p:nvPicPr>
          <p:cNvPr id="6" name="Graphic 5">
            <a:extLst>
              <a:ext uri="{FF2B5EF4-FFF2-40B4-BE49-F238E27FC236}">
                <a16:creationId xmlns:a16="http://schemas.microsoft.com/office/drawing/2014/main" id="{B2402DAC-DB2C-47BE-AE78-07846291BB8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sp>
        <p:nvSpPr>
          <p:cNvPr id="32" name="Date Placeholder 3">
            <a:extLst>
              <a:ext uri="{FF2B5EF4-FFF2-40B4-BE49-F238E27FC236}">
                <a16:creationId xmlns:a16="http://schemas.microsoft.com/office/drawing/2014/main" id="{B459F3AA-94CC-42D0-8666-6ACC47E3DE37}"/>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a:t>20XX</a:t>
            </a:r>
          </a:p>
        </p:txBody>
      </p:sp>
      <p:sp>
        <p:nvSpPr>
          <p:cNvPr id="33" name="Footer Placeholder 4">
            <a:extLst>
              <a:ext uri="{FF2B5EF4-FFF2-40B4-BE49-F238E27FC236}">
                <a16:creationId xmlns:a16="http://schemas.microsoft.com/office/drawing/2014/main" id="{FD28A03E-E672-4334-B8F0-0D3497967637}"/>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a:t>Pitch deck title</a:t>
            </a:r>
          </a:p>
        </p:txBody>
      </p:sp>
      <p:sp>
        <p:nvSpPr>
          <p:cNvPr id="46" name="Slide Number Placeholder 5">
            <a:extLst>
              <a:ext uri="{FF2B5EF4-FFF2-40B4-BE49-F238E27FC236}">
                <a16:creationId xmlns:a16="http://schemas.microsoft.com/office/drawing/2014/main" id="{985153C5-B300-4F05-832B-67E58EF5A308}"/>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17071157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 8 up">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8C642-49FB-4E16-A3A0-B2ACBEABFFD6}"/>
              </a:ext>
            </a:extLst>
          </p:cNvPr>
          <p:cNvSpPr>
            <a:spLocks noGrp="1"/>
          </p:cNvSpPr>
          <p:nvPr>
            <p:ph type="title" hasCustomPrompt="1"/>
          </p:nvPr>
        </p:nvSpPr>
        <p:spPr>
          <a:xfrm>
            <a:off x="914400" y="896112"/>
            <a:ext cx="10515600" cy="1325880"/>
          </a:xfrm>
        </p:spPr>
        <p:txBody>
          <a:bodyPr anchor="t" anchorCtr="0"/>
          <a:lstStyle>
            <a:lvl1pPr>
              <a:defRPr cap="all" baseline="0">
                <a:solidFill>
                  <a:schemeClr val="tx2"/>
                </a:solidFill>
              </a:defRPr>
            </a:lvl1pPr>
          </a:lstStyle>
          <a:p>
            <a:r>
              <a:rPr lang="en-US"/>
              <a:t>CLICK TO ADD TITLE</a:t>
            </a:r>
          </a:p>
        </p:txBody>
      </p:sp>
      <p:sp>
        <p:nvSpPr>
          <p:cNvPr id="9" name="Picture Placeholder 8">
            <a:extLst>
              <a:ext uri="{FF2B5EF4-FFF2-40B4-BE49-F238E27FC236}">
                <a16:creationId xmlns:a16="http://schemas.microsoft.com/office/drawing/2014/main" id="{AA40526D-DB50-43D0-90D5-E6FB281419DB}"/>
              </a:ext>
            </a:extLst>
          </p:cNvPr>
          <p:cNvSpPr>
            <a:spLocks noGrp="1"/>
          </p:cNvSpPr>
          <p:nvPr>
            <p:ph type="pic" sz="quarter" idx="13"/>
          </p:nvPr>
        </p:nvSpPr>
        <p:spPr>
          <a:xfrm>
            <a:off x="914400" y="1975104"/>
            <a:ext cx="2057400" cy="1371600"/>
          </a:xfrm>
          <a:solidFill>
            <a:schemeClr val="tx2">
              <a:lumMod val="90000"/>
            </a:schemeClr>
          </a:solidFill>
        </p:spPr>
        <p:txBody>
          <a:bodyPr/>
          <a:lstStyle/>
          <a:p>
            <a:r>
              <a:rPr lang="en-US"/>
              <a:t>Click icon to add picture</a:t>
            </a:r>
          </a:p>
        </p:txBody>
      </p:sp>
      <p:sp>
        <p:nvSpPr>
          <p:cNvPr id="11" name="Text Placeholder 10">
            <a:extLst>
              <a:ext uri="{FF2B5EF4-FFF2-40B4-BE49-F238E27FC236}">
                <a16:creationId xmlns:a16="http://schemas.microsoft.com/office/drawing/2014/main" id="{1FCCE554-7DC7-4A2A-BD55-8E86A3B4AD6D}"/>
              </a:ext>
            </a:extLst>
          </p:cNvPr>
          <p:cNvSpPr>
            <a:spLocks noGrp="1"/>
          </p:cNvSpPr>
          <p:nvPr>
            <p:ph type="body" sz="quarter" idx="14" hasCustomPrompt="1"/>
          </p:nvPr>
        </p:nvSpPr>
        <p:spPr>
          <a:xfrm>
            <a:off x="838200"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12" name="Text Placeholder 10">
            <a:extLst>
              <a:ext uri="{FF2B5EF4-FFF2-40B4-BE49-F238E27FC236}">
                <a16:creationId xmlns:a16="http://schemas.microsoft.com/office/drawing/2014/main" id="{4C379AB9-816A-48B0-8040-51C116DF5D57}"/>
              </a:ext>
            </a:extLst>
          </p:cNvPr>
          <p:cNvSpPr>
            <a:spLocks noGrp="1"/>
          </p:cNvSpPr>
          <p:nvPr>
            <p:ph type="body" sz="quarter" idx="15" hasCustomPrompt="1"/>
          </p:nvPr>
        </p:nvSpPr>
        <p:spPr>
          <a:xfrm>
            <a:off x="838200"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sp>
        <p:nvSpPr>
          <p:cNvPr id="13" name="Picture Placeholder 8">
            <a:extLst>
              <a:ext uri="{FF2B5EF4-FFF2-40B4-BE49-F238E27FC236}">
                <a16:creationId xmlns:a16="http://schemas.microsoft.com/office/drawing/2014/main" id="{EB148D33-9D3D-4F09-AD3D-5478787F73F8}"/>
              </a:ext>
            </a:extLst>
          </p:cNvPr>
          <p:cNvSpPr>
            <a:spLocks noGrp="1"/>
          </p:cNvSpPr>
          <p:nvPr>
            <p:ph type="pic" sz="quarter" idx="16"/>
          </p:nvPr>
        </p:nvSpPr>
        <p:spPr>
          <a:xfrm>
            <a:off x="3682999" y="1975104"/>
            <a:ext cx="2057400" cy="1371600"/>
          </a:xfrm>
          <a:solidFill>
            <a:schemeClr val="tx2">
              <a:lumMod val="90000"/>
            </a:schemeClr>
          </a:solidFill>
        </p:spPr>
        <p:txBody>
          <a:bodyPr/>
          <a:lstStyle/>
          <a:p>
            <a:r>
              <a:rPr lang="en-US"/>
              <a:t>Click icon to add picture</a:t>
            </a:r>
          </a:p>
        </p:txBody>
      </p:sp>
      <p:sp>
        <p:nvSpPr>
          <p:cNvPr id="14" name="Text Placeholder 10">
            <a:extLst>
              <a:ext uri="{FF2B5EF4-FFF2-40B4-BE49-F238E27FC236}">
                <a16:creationId xmlns:a16="http://schemas.microsoft.com/office/drawing/2014/main" id="{41C6DB7F-D21E-454A-8816-7C20215E176C}"/>
              </a:ext>
            </a:extLst>
          </p:cNvPr>
          <p:cNvSpPr>
            <a:spLocks noGrp="1"/>
          </p:cNvSpPr>
          <p:nvPr>
            <p:ph type="body" sz="quarter" idx="17" hasCustomPrompt="1"/>
          </p:nvPr>
        </p:nvSpPr>
        <p:spPr>
          <a:xfrm>
            <a:off x="3608832"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15" name="Text Placeholder 10">
            <a:extLst>
              <a:ext uri="{FF2B5EF4-FFF2-40B4-BE49-F238E27FC236}">
                <a16:creationId xmlns:a16="http://schemas.microsoft.com/office/drawing/2014/main" id="{D0C4D301-6FD0-45BF-8011-A4984ED664E0}"/>
              </a:ext>
            </a:extLst>
          </p:cNvPr>
          <p:cNvSpPr>
            <a:spLocks noGrp="1"/>
          </p:cNvSpPr>
          <p:nvPr>
            <p:ph type="body" sz="quarter" idx="18" hasCustomPrompt="1"/>
          </p:nvPr>
        </p:nvSpPr>
        <p:spPr>
          <a:xfrm>
            <a:off x="3608832"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sp>
        <p:nvSpPr>
          <p:cNvPr id="19" name="Picture Placeholder 8">
            <a:extLst>
              <a:ext uri="{FF2B5EF4-FFF2-40B4-BE49-F238E27FC236}">
                <a16:creationId xmlns:a16="http://schemas.microsoft.com/office/drawing/2014/main" id="{CB5FD37A-EE86-444D-9C60-101D10C1C6A3}"/>
              </a:ext>
            </a:extLst>
          </p:cNvPr>
          <p:cNvSpPr>
            <a:spLocks noGrp="1"/>
          </p:cNvSpPr>
          <p:nvPr>
            <p:ph type="pic" sz="quarter" idx="22"/>
          </p:nvPr>
        </p:nvSpPr>
        <p:spPr>
          <a:xfrm>
            <a:off x="6451598" y="1975104"/>
            <a:ext cx="2057400" cy="1371600"/>
          </a:xfrm>
          <a:solidFill>
            <a:schemeClr val="tx2">
              <a:lumMod val="90000"/>
            </a:schemeClr>
          </a:solidFill>
        </p:spPr>
        <p:txBody>
          <a:bodyPr/>
          <a:lstStyle/>
          <a:p>
            <a:r>
              <a:rPr lang="en-US"/>
              <a:t>Click icon to add picture</a:t>
            </a:r>
          </a:p>
        </p:txBody>
      </p:sp>
      <p:sp>
        <p:nvSpPr>
          <p:cNvPr id="20" name="Text Placeholder 10">
            <a:extLst>
              <a:ext uri="{FF2B5EF4-FFF2-40B4-BE49-F238E27FC236}">
                <a16:creationId xmlns:a16="http://schemas.microsoft.com/office/drawing/2014/main" id="{77DCE814-41FD-4D48-8120-139ED978660B}"/>
              </a:ext>
            </a:extLst>
          </p:cNvPr>
          <p:cNvSpPr>
            <a:spLocks noGrp="1"/>
          </p:cNvSpPr>
          <p:nvPr>
            <p:ph type="body" sz="quarter" idx="23" hasCustomPrompt="1"/>
          </p:nvPr>
        </p:nvSpPr>
        <p:spPr>
          <a:xfrm>
            <a:off x="6379464"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21" name="Text Placeholder 10">
            <a:extLst>
              <a:ext uri="{FF2B5EF4-FFF2-40B4-BE49-F238E27FC236}">
                <a16:creationId xmlns:a16="http://schemas.microsoft.com/office/drawing/2014/main" id="{142BD72F-73D4-46DC-B184-801565CDC961}"/>
              </a:ext>
            </a:extLst>
          </p:cNvPr>
          <p:cNvSpPr>
            <a:spLocks noGrp="1"/>
          </p:cNvSpPr>
          <p:nvPr>
            <p:ph type="body" sz="quarter" idx="24" hasCustomPrompt="1"/>
          </p:nvPr>
        </p:nvSpPr>
        <p:spPr>
          <a:xfrm>
            <a:off x="6379464"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sp>
        <p:nvSpPr>
          <p:cNvPr id="16" name="Picture Placeholder 8">
            <a:extLst>
              <a:ext uri="{FF2B5EF4-FFF2-40B4-BE49-F238E27FC236}">
                <a16:creationId xmlns:a16="http://schemas.microsoft.com/office/drawing/2014/main" id="{97508F04-3E2E-41F2-9326-8B0362A83AB8}"/>
              </a:ext>
            </a:extLst>
          </p:cNvPr>
          <p:cNvSpPr>
            <a:spLocks noGrp="1"/>
          </p:cNvSpPr>
          <p:nvPr>
            <p:ph type="pic" sz="quarter" idx="19"/>
          </p:nvPr>
        </p:nvSpPr>
        <p:spPr>
          <a:xfrm>
            <a:off x="9220198" y="1975104"/>
            <a:ext cx="2057400" cy="1371600"/>
          </a:xfrm>
          <a:solidFill>
            <a:schemeClr val="tx2">
              <a:lumMod val="90000"/>
            </a:schemeClr>
          </a:solidFill>
        </p:spPr>
        <p:txBody>
          <a:bodyPr/>
          <a:lstStyle/>
          <a:p>
            <a:r>
              <a:rPr lang="en-US"/>
              <a:t>Click icon to add picture</a:t>
            </a:r>
          </a:p>
        </p:txBody>
      </p:sp>
      <p:sp>
        <p:nvSpPr>
          <p:cNvPr id="17" name="Text Placeholder 10">
            <a:extLst>
              <a:ext uri="{FF2B5EF4-FFF2-40B4-BE49-F238E27FC236}">
                <a16:creationId xmlns:a16="http://schemas.microsoft.com/office/drawing/2014/main" id="{D5ACD767-F8EC-4D73-8CC0-DC4C23BBB2B2}"/>
              </a:ext>
            </a:extLst>
          </p:cNvPr>
          <p:cNvSpPr>
            <a:spLocks noGrp="1"/>
          </p:cNvSpPr>
          <p:nvPr>
            <p:ph type="body" sz="quarter" idx="20" hasCustomPrompt="1"/>
          </p:nvPr>
        </p:nvSpPr>
        <p:spPr>
          <a:xfrm>
            <a:off x="9140952" y="347472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18" name="Text Placeholder 10">
            <a:extLst>
              <a:ext uri="{FF2B5EF4-FFF2-40B4-BE49-F238E27FC236}">
                <a16:creationId xmlns:a16="http://schemas.microsoft.com/office/drawing/2014/main" id="{4736BB1A-851C-4D31-90C7-CDC5DBAEE1CE}"/>
              </a:ext>
            </a:extLst>
          </p:cNvPr>
          <p:cNvSpPr>
            <a:spLocks noGrp="1"/>
          </p:cNvSpPr>
          <p:nvPr>
            <p:ph type="body" sz="quarter" idx="21" hasCustomPrompt="1"/>
          </p:nvPr>
        </p:nvSpPr>
        <p:spPr>
          <a:xfrm>
            <a:off x="9140952" y="3703320"/>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sp>
        <p:nvSpPr>
          <p:cNvPr id="34" name="Picture Placeholder 8">
            <a:extLst>
              <a:ext uri="{FF2B5EF4-FFF2-40B4-BE49-F238E27FC236}">
                <a16:creationId xmlns:a16="http://schemas.microsoft.com/office/drawing/2014/main" id="{7B2E434D-5BFF-4F4E-89CC-2A0B72618AF8}"/>
              </a:ext>
            </a:extLst>
          </p:cNvPr>
          <p:cNvSpPr>
            <a:spLocks noGrp="1"/>
          </p:cNvSpPr>
          <p:nvPr>
            <p:ph type="pic" sz="quarter" idx="25"/>
          </p:nvPr>
        </p:nvSpPr>
        <p:spPr>
          <a:xfrm>
            <a:off x="914400" y="4160520"/>
            <a:ext cx="2057400" cy="1371600"/>
          </a:xfrm>
          <a:solidFill>
            <a:schemeClr val="tx2">
              <a:lumMod val="90000"/>
            </a:schemeClr>
          </a:solidFill>
        </p:spPr>
        <p:txBody>
          <a:bodyPr/>
          <a:lstStyle/>
          <a:p>
            <a:r>
              <a:rPr lang="en-US"/>
              <a:t>Click icon to add picture</a:t>
            </a:r>
          </a:p>
        </p:txBody>
      </p:sp>
      <p:sp>
        <p:nvSpPr>
          <p:cNvPr id="35" name="Text Placeholder 10">
            <a:extLst>
              <a:ext uri="{FF2B5EF4-FFF2-40B4-BE49-F238E27FC236}">
                <a16:creationId xmlns:a16="http://schemas.microsoft.com/office/drawing/2014/main" id="{54BF5D0F-83F6-4B5E-82FB-FB9D4A47682D}"/>
              </a:ext>
            </a:extLst>
          </p:cNvPr>
          <p:cNvSpPr>
            <a:spLocks noGrp="1"/>
          </p:cNvSpPr>
          <p:nvPr>
            <p:ph type="body" sz="quarter" idx="26" hasCustomPrompt="1"/>
          </p:nvPr>
        </p:nvSpPr>
        <p:spPr>
          <a:xfrm>
            <a:off x="838200"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36" name="Text Placeholder 10">
            <a:extLst>
              <a:ext uri="{FF2B5EF4-FFF2-40B4-BE49-F238E27FC236}">
                <a16:creationId xmlns:a16="http://schemas.microsoft.com/office/drawing/2014/main" id="{2989D348-84C3-4684-A67D-DBE303776B2B}"/>
              </a:ext>
            </a:extLst>
          </p:cNvPr>
          <p:cNvSpPr>
            <a:spLocks noGrp="1"/>
          </p:cNvSpPr>
          <p:nvPr>
            <p:ph type="body" sz="quarter" idx="27" hasCustomPrompt="1"/>
          </p:nvPr>
        </p:nvSpPr>
        <p:spPr>
          <a:xfrm>
            <a:off x="838200"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sp>
        <p:nvSpPr>
          <p:cNvPr id="37" name="Picture Placeholder 8">
            <a:extLst>
              <a:ext uri="{FF2B5EF4-FFF2-40B4-BE49-F238E27FC236}">
                <a16:creationId xmlns:a16="http://schemas.microsoft.com/office/drawing/2014/main" id="{68CB93A9-E63E-4946-8E32-FF80E0995A40}"/>
              </a:ext>
            </a:extLst>
          </p:cNvPr>
          <p:cNvSpPr>
            <a:spLocks noGrp="1"/>
          </p:cNvSpPr>
          <p:nvPr>
            <p:ph type="pic" sz="quarter" idx="28"/>
          </p:nvPr>
        </p:nvSpPr>
        <p:spPr>
          <a:xfrm>
            <a:off x="3685032" y="4160520"/>
            <a:ext cx="2057400" cy="1371600"/>
          </a:xfrm>
          <a:solidFill>
            <a:schemeClr val="tx2">
              <a:lumMod val="90000"/>
            </a:schemeClr>
          </a:solidFill>
        </p:spPr>
        <p:txBody>
          <a:bodyPr/>
          <a:lstStyle/>
          <a:p>
            <a:r>
              <a:rPr lang="en-US"/>
              <a:t>Click icon to add picture</a:t>
            </a:r>
          </a:p>
        </p:txBody>
      </p:sp>
      <p:sp>
        <p:nvSpPr>
          <p:cNvPr id="38" name="Text Placeholder 10">
            <a:extLst>
              <a:ext uri="{FF2B5EF4-FFF2-40B4-BE49-F238E27FC236}">
                <a16:creationId xmlns:a16="http://schemas.microsoft.com/office/drawing/2014/main" id="{DF7A9899-0EF5-4E5E-B7B1-37D8FFD99BD1}"/>
              </a:ext>
            </a:extLst>
          </p:cNvPr>
          <p:cNvSpPr>
            <a:spLocks noGrp="1"/>
          </p:cNvSpPr>
          <p:nvPr>
            <p:ph type="body" sz="quarter" idx="29" hasCustomPrompt="1"/>
          </p:nvPr>
        </p:nvSpPr>
        <p:spPr>
          <a:xfrm>
            <a:off x="3608832"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39" name="Text Placeholder 10">
            <a:extLst>
              <a:ext uri="{FF2B5EF4-FFF2-40B4-BE49-F238E27FC236}">
                <a16:creationId xmlns:a16="http://schemas.microsoft.com/office/drawing/2014/main" id="{B11F2CCF-80D1-467A-86AC-3F5D8DD5E862}"/>
              </a:ext>
            </a:extLst>
          </p:cNvPr>
          <p:cNvSpPr>
            <a:spLocks noGrp="1"/>
          </p:cNvSpPr>
          <p:nvPr>
            <p:ph type="body" sz="quarter" idx="30" hasCustomPrompt="1"/>
          </p:nvPr>
        </p:nvSpPr>
        <p:spPr>
          <a:xfrm>
            <a:off x="3608832"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sp>
        <p:nvSpPr>
          <p:cNvPr id="43" name="Picture Placeholder 8">
            <a:extLst>
              <a:ext uri="{FF2B5EF4-FFF2-40B4-BE49-F238E27FC236}">
                <a16:creationId xmlns:a16="http://schemas.microsoft.com/office/drawing/2014/main" id="{8F17B7F6-C6DF-45C7-BDE5-81003F62B356}"/>
              </a:ext>
            </a:extLst>
          </p:cNvPr>
          <p:cNvSpPr>
            <a:spLocks noGrp="1"/>
          </p:cNvSpPr>
          <p:nvPr>
            <p:ph type="pic" sz="quarter" idx="34"/>
          </p:nvPr>
        </p:nvSpPr>
        <p:spPr>
          <a:xfrm>
            <a:off x="6455664" y="4160520"/>
            <a:ext cx="2057400" cy="1371600"/>
          </a:xfrm>
          <a:solidFill>
            <a:schemeClr val="tx2">
              <a:lumMod val="90000"/>
            </a:schemeClr>
          </a:solidFill>
        </p:spPr>
        <p:txBody>
          <a:bodyPr/>
          <a:lstStyle/>
          <a:p>
            <a:r>
              <a:rPr lang="en-US"/>
              <a:t>Click icon to add picture</a:t>
            </a:r>
          </a:p>
        </p:txBody>
      </p:sp>
      <p:sp>
        <p:nvSpPr>
          <p:cNvPr id="44" name="Text Placeholder 10">
            <a:extLst>
              <a:ext uri="{FF2B5EF4-FFF2-40B4-BE49-F238E27FC236}">
                <a16:creationId xmlns:a16="http://schemas.microsoft.com/office/drawing/2014/main" id="{00DDE45F-F583-4DF4-9452-E816A0914097}"/>
              </a:ext>
            </a:extLst>
          </p:cNvPr>
          <p:cNvSpPr>
            <a:spLocks noGrp="1"/>
          </p:cNvSpPr>
          <p:nvPr>
            <p:ph type="body" sz="quarter" idx="35" hasCustomPrompt="1"/>
          </p:nvPr>
        </p:nvSpPr>
        <p:spPr>
          <a:xfrm>
            <a:off x="6379464"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45" name="Text Placeholder 10">
            <a:extLst>
              <a:ext uri="{FF2B5EF4-FFF2-40B4-BE49-F238E27FC236}">
                <a16:creationId xmlns:a16="http://schemas.microsoft.com/office/drawing/2014/main" id="{6780E523-546C-4CCA-A992-E1551F2878E2}"/>
              </a:ext>
            </a:extLst>
          </p:cNvPr>
          <p:cNvSpPr>
            <a:spLocks noGrp="1"/>
          </p:cNvSpPr>
          <p:nvPr>
            <p:ph type="body" sz="quarter" idx="36" hasCustomPrompt="1"/>
          </p:nvPr>
        </p:nvSpPr>
        <p:spPr>
          <a:xfrm>
            <a:off x="6379464"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sp>
        <p:nvSpPr>
          <p:cNvPr id="40" name="Picture Placeholder 8">
            <a:extLst>
              <a:ext uri="{FF2B5EF4-FFF2-40B4-BE49-F238E27FC236}">
                <a16:creationId xmlns:a16="http://schemas.microsoft.com/office/drawing/2014/main" id="{2C506CA8-234D-479D-BB85-9F0FD9EDA6E6}"/>
              </a:ext>
            </a:extLst>
          </p:cNvPr>
          <p:cNvSpPr>
            <a:spLocks noGrp="1"/>
          </p:cNvSpPr>
          <p:nvPr>
            <p:ph type="pic" sz="quarter" idx="31"/>
          </p:nvPr>
        </p:nvSpPr>
        <p:spPr>
          <a:xfrm>
            <a:off x="9217152" y="4160520"/>
            <a:ext cx="2057400" cy="1371600"/>
          </a:xfrm>
          <a:solidFill>
            <a:schemeClr val="tx2">
              <a:lumMod val="90000"/>
            </a:schemeClr>
          </a:solidFill>
        </p:spPr>
        <p:txBody>
          <a:bodyPr/>
          <a:lstStyle/>
          <a:p>
            <a:r>
              <a:rPr lang="en-US"/>
              <a:t>Click icon to add picture</a:t>
            </a:r>
          </a:p>
        </p:txBody>
      </p:sp>
      <p:sp>
        <p:nvSpPr>
          <p:cNvPr id="41" name="Text Placeholder 10">
            <a:extLst>
              <a:ext uri="{FF2B5EF4-FFF2-40B4-BE49-F238E27FC236}">
                <a16:creationId xmlns:a16="http://schemas.microsoft.com/office/drawing/2014/main" id="{55F6DA8A-3D9F-41E6-8A23-7DD2FB5AB6AA}"/>
              </a:ext>
            </a:extLst>
          </p:cNvPr>
          <p:cNvSpPr>
            <a:spLocks noGrp="1"/>
          </p:cNvSpPr>
          <p:nvPr>
            <p:ph type="body" sz="quarter" idx="32" hasCustomPrompt="1"/>
          </p:nvPr>
        </p:nvSpPr>
        <p:spPr>
          <a:xfrm>
            <a:off x="9140952" y="5669280"/>
            <a:ext cx="2057400" cy="274320"/>
          </a:xfrm>
        </p:spPr>
        <p:txBody>
          <a:bodyPr>
            <a:noAutofit/>
          </a:bodyPr>
          <a:lstStyle>
            <a:lvl1pPr marL="0" indent="0">
              <a:buNone/>
              <a:defRPr sz="1000" b="1">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Name</a:t>
            </a:r>
          </a:p>
        </p:txBody>
      </p:sp>
      <p:sp>
        <p:nvSpPr>
          <p:cNvPr id="42" name="Text Placeholder 10">
            <a:extLst>
              <a:ext uri="{FF2B5EF4-FFF2-40B4-BE49-F238E27FC236}">
                <a16:creationId xmlns:a16="http://schemas.microsoft.com/office/drawing/2014/main" id="{CF522D8A-203A-454E-80C2-641E38298F4E}"/>
              </a:ext>
            </a:extLst>
          </p:cNvPr>
          <p:cNvSpPr>
            <a:spLocks noGrp="1"/>
          </p:cNvSpPr>
          <p:nvPr>
            <p:ph type="body" sz="quarter" idx="33" hasCustomPrompt="1"/>
          </p:nvPr>
        </p:nvSpPr>
        <p:spPr>
          <a:xfrm>
            <a:off x="9140952" y="5907024"/>
            <a:ext cx="2057400" cy="274320"/>
          </a:xfrm>
        </p:spPr>
        <p:txBody>
          <a:bodyPr>
            <a:noAutofit/>
          </a:bodyPr>
          <a:lstStyle>
            <a:lvl1pPr marL="0" indent="0">
              <a:buNone/>
              <a:defRPr sz="1000" b="0">
                <a:solidFill>
                  <a:schemeClr val="tx2"/>
                </a:solidFill>
                <a:latin typeface="+mn-lt"/>
              </a:defRPr>
            </a:lvl1pPr>
            <a:lvl2pPr marL="457200" indent="0">
              <a:buNone/>
              <a:defRPr sz="1400" b="1">
                <a:solidFill>
                  <a:schemeClr val="tx2"/>
                </a:solidFill>
                <a:latin typeface="+mn-lt"/>
              </a:defRPr>
            </a:lvl2pPr>
            <a:lvl3pPr marL="914400" indent="0">
              <a:buNone/>
              <a:defRPr sz="1400" b="1">
                <a:solidFill>
                  <a:schemeClr val="tx2"/>
                </a:solidFill>
                <a:latin typeface="+mn-lt"/>
              </a:defRPr>
            </a:lvl3pPr>
            <a:lvl4pPr marL="1371600" indent="0">
              <a:buNone/>
              <a:defRPr sz="1400" b="1">
                <a:solidFill>
                  <a:schemeClr val="tx2"/>
                </a:solidFill>
                <a:latin typeface="+mn-lt"/>
              </a:defRPr>
            </a:lvl4pPr>
            <a:lvl5pPr marL="1828800" indent="0">
              <a:buNone/>
              <a:defRPr sz="1400" b="1">
                <a:solidFill>
                  <a:schemeClr val="tx2"/>
                </a:solidFill>
                <a:latin typeface="+mn-lt"/>
              </a:defRPr>
            </a:lvl5pPr>
          </a:lstStyle>
          <a:p>
            <a:pPr lvl="0"/>
            <a:r>
              <a:rPr lang="en-US"/>
              <a:t>Title</a:t>
            </a:r>
          </a:p>
        </p:txBody>
      </p:sp>
      <p:pic>
        <p:nvPicPr>
          <p:cNvPr id="49" name="Graphic 48">
            <a:extLst>
              <a:ext uri="{FF2B5EF4-FFF2-40B4-BE49-F238E27FC236}">
                <a16:creationId xmlns:a16="http://schemas.microsoft.com/office/drawing/2014/main" id="{56630BF6-F55A-46EA-AB98-D26668FA2C0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1"/>
            <a:ext cx="2029968" cy="2029968"/>
          </a:xfrm>
          <a:prstGeom prst="rect">
            <a:avLst/>
          </a:prstGeom>
        </p:spPr>
      </p:pic>
      <p:sp>
        <p:nvSpPr>
          <p:cNvPr id="50" name="Date Placeholder 3">
            <a:extLst>
              <a:ext uri="{FF2B5EF4-FFF2-40B4-BE49-F238E27FC236}">
                <a16:creationId xmlns:a16="http://schemas.microsoft.com/office/drawing/2014/main" id="{4E530EA6-2F2B-481A-AA24-DCD67A71F184}"/>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a:t>20XX</a:t>
            </a:r>
          </a:p>
        </p:txBody>
      </p:sp>
      <p:sp>
        <p:nvSpPr>
          <p:cNvPr id="51" name="Footer Placeholder 4">
            <a:extLst>
              <a:ext uri="{FF2B5EF4-FFF2-40B4-BE49-F238E27FC236}">
                <a16:creationId xmlns:a16="http://schemas.microsoft.com/office/drawing/2014/main" id="{54A9E911-EA72-48DC-8A5D-F25D6E0BB2D7}"/>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a:t>Pitch deck title</a:t>
            </a:r>
          </a:p>
        </p:txBody>
      </p:sp>
      <p:sp>
        <p:nvSpPr>
          <p:cNvPr id="52" name="Slide Number Placeholder 5">
            <a:extLst>
              <a:ext uri="{FF2B5EF4-FFF2-40B4-BE49-F238E27FC236}">
                <a16:creationId xmlns:a16="http://schemas.microsoft.com/office/drawing/2014/main" id="{108A73E5-84FC-4283-9424-C4615384868D}"/>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3768931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nding">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10058400" cy="694171"/>
          </a:xfrm>
        </p:spPr>
        <p:txBody>
          <a:bodyPr anchor="t" anchorCtr="0"/>
          <a:lstStyle>
            <a:lvl1pPr>
              <a:defRPr cap="all" baseline="0">
                <a:solidFill>
                  <a:schemeClr val="tx2"/>
                </a:solidFill>
              </a:defRPr>
            </a:lvl1pPr>
          </a:lstStyle>
          <a:p>
            <a:r>
              <a:rPr lang="en-US"/>
              <a:t>CLICK TO ADD TITLE</a:t>
            </a:r>
          </a:p>
        </p:txBody>
      </p:sp>
      <p:grpSp>
        <p:nvGrpSpPr>
          <p:cNvPr id="3" name="Group 2">
            <a:extLst>
              <a:ext uri="{FF2B5EF4-FFF2-40B4-BE49-F238E27FC236}">
                <a16:creationId xmlns:a16="http://schemas.microsoft.com/office/drawing/2014/main" id="{A46611B7-8FF7-4773-9FAF-EF9DE18D43A7}"/>
              </a:ext>
              <a:ext uri="{C183D7F6-B498-43B3-948B-1728B52AA6E4}">
                <adec:decorative xmlns:adec="http://schemas.microsoft.com/office/drawing/2017/decorative" val="1"/>
              </a:ext>
            </a:extLst>
          </p:cNvPr>
          <p:cNvGrpSpPr/>
          <p:nvPr userDrawn="1"/>
        </p:nvGrpSpPr>
        <p:grpSpPr>
          <a:xfrm>
            <a:off x="11173968" y="0"/>
            <a:ext cx="1018032" cy="6862761"/>
            <a:chOff x="11173968" y="0"/>
            <a:chExt cx="1018032" cy="6862761"/>
          </a:xfrm>
        </p:grpSpPr>
        <p:sp>
          <p:nvSpPr>
            <p:cNvPr id="8" name="Rectangle 7">
              <a:extLst>
                <a:ext uri="{FF2B5EF4-FFF2-40B4-BE49-F238E27FC236}">
                  <a16:creationId xmlns:a16="http://schemas.microsoft.com/office/drawing/2014/main" id="{72204226-A8C8-4414-BE3B-0CD0D8F67ABE}"/>
                </a:ext>
              </a:extLst>
            </p:cNvPr>
            <p:cNvSpPr/>
            <p:nvPr userDrawn="1"/>
          </p:nvSpPr>
          <p:spPr>
            <a:xfrm>
              <a:off x="11177016" y="4858514"/>
              <a:ext cx="1014984" cy="200424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CAC0494-1460-484E-B1EC-8A8EEFF0AD5E}"/>
                </a:ext>
              </a:extLst>
            </p:cNvPr>
            <p:cNvSpPr/>
            <p:nvPr userDrawn="1"/>
          </p:nvSpPr>
          <p:spPr>
            <a:xfrm>
              <a:off x="11177016" y="2838061"/>
              <a:ext cx="1014984"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053D751-9B56-4385-B029-D756EFA914F4}"/>
                </a:ext>
              </a:extLst>
            </p:cNvPr>
            <p:cNvSpPr/>
            <p:nvPr userDrawn="1"/>
          </p:nvSpPr>
          <p:spPr>
            <a:xfrm>
              <a:off x="11177016" y="0"/>
              <a:ext cx="1014984"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A black and white striped pattern&#10;&#10;Description automatically generated with low confidence">
              <a:extLst>
                <a:ext uri="{FF2B5EF4-FFF2-40B4-BE49-F238E27FC236}">
                  <a16:creationId xmlns:a16="http://schemas.microsoft.com/office/drawing/2014/main" id="{AA00FC23-2ED3-484B-8A89-83CB1E35C38F}"/>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10718200" y="557719"/>
              <a:ext cx="1828800" cy="905164"/>
            </a:xfrm>
            <a:prstGeom prst="rect">
              <a:avLst/>
            </a:prstGeom>
          </p:spPr>
        </p:pic>
        <p:sp>
          <p:nvSpPr>
            <p:cNvPr id="18" name="Rectangle 17">
              <a:extLst>
                <a:ext uri="{FF2B5EF4-FFF2-40B4-BE49-F238E27FC236}">
                  <a16:creationId xmlns:a16="http://schemas.microsoft.com/office/drawing/2014/main" id="{25393BEB-828B-4E48-B695-AAA33AA7CB85}"/>
                </a:ext>
              </a:extLst>
            </p:cNvPr>
            <p:cNvSpPr/>
            <p:nvPr userDrawn="1"/>
          </p:nvSpPr>
          <p:spPr>
            <a:xfrm>
              <a:off x="11177016" y="2026941"/>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B2C7CEDC-3E16-44A0-8999-B09857049C09}"/>
                </a:ext>
              </a:extLst>
            </p:cNvPr>
            <p:cNvSpPr/>
            <p:nvPr userDrawn="1"/>
          </p:nvSpPr>
          <p:spPr>
            <a:xfrm rot="10800000">
              <a:off x="11277600" y="2954014"/>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2" name="Graphic 21">
              <a:extLst>
                <a:ext uri="{FF2B5EF4-FFF2-40B4-BE49-F238E27FC236}">
                  <a16:creationId xmlns:a16="http://schemas.microsoft.com/office/drawing/2014/main" id="{40029F77-2501-4EBF-A232-5031A447FD8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5400000">
              <a:off x="10716768" y="5418805"/>
              <a:ext cx="1828800" cy="914400"/>
            </a:xfrm>
            <a:prstGeom prst="rect">
              <a:avLst/>
            </a:prstGeom>
          </p:spPr>
        </p:pic>
      </p:grpSp>
      <p:sp>
        <p:nvSpPr>
          <p:cNvPr id="7" name="Text Placeholder 6">
            <a:extLst>
              <a:ext uri="{FF2B5EF4-FFF2-40B4-BE49-F238E27FC236}">
                <a16:creationId xmlns:a16="http://schemas.microsoft.com/office/drawing/2014/main" id="{12558E2F-7ED7-452C-BF34-1D9CEE3DA176}"/>
              </a:ext>
            </a:extLst>
          </p:cNvPr>
          <p:cNvSpPr>
            <a:spLocks noGrp="1"/>
          </p:cNvSpPr>
          <p:nvPr userDrawn="1">
            <p:ph type="body" sz="quarter" idx="14" hasCustomPrompt="1"/>
          </p:nvPr>
        </p:nvSpPr>
        <p:spPr>
          <a:xfrm>
            <a:off x="2678424" y="2107851"/>
            <a:ext cx="1530196" cy="394033"/>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61" name="Text Placeholder 6">
            <a:extLst>
              <a:ext uri="{FF2B5EF4-FFF2-40B4-BE49-F238E27FC236}">
                <a16:creationId xmlns:a16="http://schemas.microsoft.com/office/drawing/2014/main" id="{36EF96CC-8462-492B-A583-23CA7F69D645}"/>
              </a:ext>
            </a:extLst>
          </p:cNvPr>
          <p:cNvSpPr>
            <a:spLocks noGrp="1"/>
          </p:cNvSpPr>
          <p:nvPr userDrawn="1">
            <p:ph type="body" sz="quarter" idx="18" hasCustomPrompt="1"/>
          </p:nvPr>
        </p:nvSpPr>
        <p:spPr>
          <a:xfrm>
            <a:off x="2052902" y="2559632"/>
            <a:ext cx="2070325" cy="380859"/>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65" name="Text Placeholder 6">
            <a:extLst>
              <a:ext uri="{FF2B5EF4-FFF2-40B4-BE49-F238E27FC236}">
                <a16:creationId xmlns:a16="http://schemas.microsoft.com/office/drawing/2014/main" id="{9181B54C-566B-4B18-924F-0B0ABFA177BE}"/>
              </a:ext>
            </a:extLst>
          </p:cNvPr>
          <p:cNvSpPr>
            <a:spLocks noGrp="1"/>
          </p:cNvSpPr>
          <p:nvPr userDrawn="1">
            <p:ph type="body" sz="quarter" idx="22" hasCustomPrompt="1"/>
          </p:nvPr>
        </p:nvSpPr>
        <p:spPr>
          <a:xfrm>
            <a:off x="1878637" y="2848394"/>
            <a:ext cx="2074739" cy="509921"/>
          </a:xfrm>
        </p:spPr>
        <p:txBody>
          <a:bodyPr>
            <a:noAutofit/>
          </a:bodyPr>
          <a:lstStyle>
            <a:lvl1pPr marL="0" indent="0" algn="r">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58" name="Text Placeholder 6">
            <a:extLst>
              <a:ext uri="{FF2B5EF4-FFF2-40B4-BE49-F238E27FC236}">
                <a16:creationId xmlns:a16="http://schemas.microsoft.com/office/drawing/2014/main" id="{840BBF63-9D11-498F-81A3-8650AC60CCE4}"/>
              </a:ext>
            </a:extLst>
          </p:cNvPr>
          <p:cNvSpPr>
            <a:spLocks noGrp="1"/>
          </p:cNvSpPr>
          <p:nvPr userDrawn="1">
            <p:ph type="body" sz="quarter" idx="15" hasCustomPrompt="1"/>
          </p:nvPr>
        </p:nvSpPr>
        <p:spPr>
          <a:xfrm>
            <a:off x="7060242" y="1685195"/>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62" name="Text Placeholder 6">
            <a:extLst>
              <a:ext uri="{FF2B5EF4-FFF2-40B4-BE49-F238E27FC236}">
                <a16:creationId xmlns:a16="http://schemas.microsoft.com/office/drawing/2014/main" id="{B703A9B9-CCD2-442E-AB03-2C9C2EC835DD}"/>
              </a:ext>
            </a:extLst>
          </p:cNvPr>
          <p:cNvSpPr>
            <a:spLocks noGrp="1"/>
          </p:cNvSpPr>
          <p:nvPr userDrawn="1">
            <p:ph type="body" sz="quarter" idx="19" hasCustomPrompt="1"/>
          </p:nvPr>
        </p:nvSpPr>
        <p:spPr>
          <a:xfrm>
            <a:off x="7667063" y="2203470"/>
            <a:ext cx="1680922" cy="377825"/>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66" name="Text Placeholder 6">
            <a:extLst>
              <a:ext uri="{FF2B5EF4-FFF2-40B4-BE49-F238E27FC236}">
                <a16:creationId xmlns:a16="http://schemas.microsoft.com/office/drawing/2014/main" id="{5C74E55E-E6AF-40E6-8BA7-BE2A9DC39698}"/>
              </a:ext>
            </a:extLst>
          </p:cNvPr>
          <p:cNvSpPr>
            <a:spLocks noGrp="1"/>
          </p:cNvSpPr>
          <p:nvPr userDrawn="1">
            <p:ph type="body" sz="quarter" idx="23" hasCustomPrompt="1"/>
          </p:nvPr>
        </p:nvSpPr>
        <p:spPr>
          <a:xfrm>
            <a:off x="7662713" y="2512081"/>
            <a:ext cx="1957767" cy="569574"/>
          </a:xfrm>
        </p:spPr>
        <p:txBody>
          <a:bodyPr>
            <a:noAutofit/>
          </a:bodyPr>
          <a:lstStyle>
            <a:lvl1pPr marL="0" indent="0">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59" name="Text Placeholder 6">
            <a:extLst>
              <a:ext uri="{FF2B5EF4-FFF2-40B4-BE49-F238E27FC236}">
                <a16:creationId xmlns:a16="http://schemas.microsoft.com/office/drawing/2014/main" id="{2F6D970C-C43E-4D7F-83C7-650BDF1E9FB2}"/>
              </a:ext>
            </a:extLst>
          </p:cNvPr>
          <p:cNvSpPr>
            <a:spLocks noGrp="1"/>
          </p:cNvSpPr>
          <p:nvPr userDrawn="1">
            <p:ph type="body" sz="quarter" idx="16" hasCustomPrompt="1"/>
          </p:nvPr>
        </p:nvSpPr>
        <p:spPr>
          <a:xfrm>
            <a:off x="1996818" y="4181199"/>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63" name="Text Placeholder 6">
            <a:extLst>
              <a:ext uri="{FF2B5EF4-FFF2-40B4-BE49-F238E27FC236}">
                <a16:creationId xmlns:a16="http://schemas.microsoft.com/office/drawing/2014/main" id="{1DA14AF6-5923-4726-93E3-C4DC3606842F}"/>
              </a:ext>
            </a:extLst>
          </p:cNvPr>
          <p:cNvSpPr>
            <a:spLocks noGrp="1"/>
          </p:cNvSpPr>
          <p:nvPr userDrawn="1">
            <p:ph type="body" sz="quarter" idx="20" hasCustomPrompt="1"/>
          </p:nvPr>
        </p:nvSpPr>
        <p:spPr>
          <a:xfrm>
            <a:off x="1810730" y="4727342"/>
            <a:ext cx="1857095" cy="377825"/>
          </a:xfrm>
        </p:spPr>
        <p:txBody>
          <a:bodyPr>
            <a:noAutofit/>
          </a:bodyPr>
          <a:lstStyle>
            <a:lvl1pPr marL="0" indent="0" algn="r">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67" name="Text Placeholder 6">
            <a:extLst>
              <a:ext uri="{FF2B5EF4-FFF2-40B4-BE49-F238E27FC236}">
                <a16:creationId xmlns:a16="http://schemas.microsoft.com/office/drawing/2014/main" id="{D194A6FC-68EF-46C5-8EB6-32C814C1D298}"/>
              </a:ext>
            </a:extLst>
          </p:cNvPr>
          <p:cNvSpPr>
            <a:spLocks noGrp="1"/>
          </p:cNvSpPr>
          <p:nvPr userDrawn="1">
            <p:ph type="body" sz="quarter" idx="24" hasCustomPrompt="1"/>
          </p:nvPr>
        </p:nvSpPr>
        <p:spPr>
          <a:xfrm>
            <a:off x="1308100" y="5052157"/>
            <a:ext cx="2350537" cy="875894"/>
          </a:xfrm>
        </p:spPr>
        <p:txBody>
          <a:bodyPr>
            <a:noAutofit/>
          </a:bodyPr>
          <a:lstStyle>
            <a:lvl1pPr marL="0" indent="0" algn="r">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5" name="Content Placeholder 4">
            <a:extLst>
              <a:ext uri="{FF2B5EF4-FFF2-40B4-BE49-F238E27FC236}">
                <a16:creationId xmlns:a16="http://schemas.microsoft.com/office/drawing/2014/main" id="{D31546F0-9E2B-4020-9199-B800E39E3335}"/>
              </a:ext>
              <a:ext uri="{C183D7F6-B498-43B3-948B-1728B52AA6E4}">
                <adec:decorative xmlns:adec="http://schemas.microsoft.com/office/drawing/2017/decorative" val="0"/>
              </a:ext>
            </a:extLst>
          </p:cNvPr>
          <p:cNvSpPr>
            <a:spLocks noGrp="1"/>
          </p:cNvSpPr>
          <p:nvPr>
            <p:ph sz="quarter" idx="13"/>
          </p:nvPr>
        </p:nvSpPr>
        <p:spPr>
          <a:xfrm>
            <a:off x="3883025" y="2093472"/>
            <a:ext cx="3908425" cy="388822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0" name="Text Placeholder 6">
            <a:extLst>
              <a:ext uri="{FF2B5EF4-FFF2-40B4-BE49-F238E27FC236}">
                <a16:creationId xmlns:a16="http://schemas.microsoft.com/office/drawing/2014/main" id="{2CC7AB2F-529F-426C-8BD7-C55E70689042}"/>
              </a:ext>
            </a:extLst>
          </p:cNvPr>
          <p:cNvSpPr>
            <a:spLocks noGrp="1"/>
          </p:cNvSpPr>
          <p:nvPr userDrawn="1">
            <p:ph type="body" sz="quarter" idx="17" hasCustomPrompt="1"/>
          </p:nvPr>
        </p:nvSpPr>
        <p:spPr>
          <a:xfrm>
            <a:off x="8493650" y="5089231"/>
            <a:ext cx="1050925" cy="377825"/>
          </a:xfrm>
        </p:spPr>
        <p:txBody>
          <a:bodyPr>
            <a:noAutofit/>
          </a:bodyPr>
          <a:lstStyle>
            <a:lvl1pPr marL="0" indent="0">
              <a:buNone/>
              <a:defRPr sz="1600" b="1">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64" name="Text Placeholder 6">
            <a:extLst>
              <a:ext uri="{FF2B5EF4-FFF2-40B4-BE49-F238E27FC236}">
                <a16:creationId xmlns:a16="http://schemas.microsoft.com/office/drawing/2014/main" id="{71B7B5C4-9DE3-46CC-8D42-B3C05CF4BC84}"/>
              </a:ext>
            </a:extLst>
          </p:cNvPr>
          <p:cNvSpPr>
            <a:spLocks noGrp="1"/>
          </p:cNvSpPr>
          <p:nvPr userDrawn="1">
            <p:ph type="body" sz="quarter" idx="21" hasCustomPrompt="1"/>
          </p:nvPr>
        </p:nvSpPr>
        <p:spPr>
          <a:xfrm>
            <a:off x="8544683" y="5490771"/>
            <a:ext cx="1513717" cy="377825"/>
          </a:xfrm>
        </p:spPr>
        <p:txBody>
          <a:bodyPr>
            <a:noAutofit/>
          </a:bodyPr>
          <a:lstStyle>
            <a:lvl1pPr marL="0" indent="0">
              <a:buNone/>
              <a:defRPr sz="16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68" name="Text Placeholder 6">
            <a:extLst>
              <a:ext uri="{FF2B5EF4-FFF2-40B4-BE49-F238E27FC236}">
                <a16:creationId xmlns:a16="http://schemas.microsoft.com/office/drawing/2014/main" id="{51C7E93C-9056-489A-A267-8125BA91C432}"/>
              </a:ext>
            </a:extLst>
          </p:cNvPr>
          <p:cNvSpPr>
            <a:spLocks noGrp="1"/>
          </p:cNvSpPr>
          <p:nvPr userDrawn="1">
            <p:ph type="body" sz="quarter" idx="25" hasCustomPrompt="1"/>
          </p:nvPr>
        </p:nvSpPr>
        <p:spPr>
          <a:xfrm>
            <a:off x="8541799" y="5792787"/>
            <a:ext cx="1783301" cy="447757"/>
          </a:xfrm>
        </p:spPr>
        <p:txBody>
          <a:bodyPr>
            <a:noAutofit/>
          </a:bodyPr>
          <a:lstStyle>
            <a:lvl1pPr marL="0" indent="0">
              <a:buNone/>
              <a:defRPr sz="1200" b="0">
                <a:solidFill>
                  <a:schemeClr val="tx2"/>
                </a:solidFill>
                <a:latin typeface="+mn-lt"/>
              </a:defRPr>
            </a:lvl1pPr>
            <a:lvl2pPr marL="457200" indent="0">
              <a:buNone/>
              <a:defRPr sz="1800">
                <a:solidFill>
                  <a:schemeClr val="bg1"/>
                </a:solidFill>
              </a:defRPr>
            </a:lvl2pPr>
            <a:lvl3pPr marL="914400" indent="0">
              <a:buNone/>
              <a:defRPr sz="1600">
                <a:solidFill>
                  <a:schemeClr val="bg1"/>
                </a:solidFill>
              </a:defRPr>
            </a:lvl3pPr>
            <a:lvl4pPr marL="1371600" indent="0">
              <a:buNone/>
              <a:defRPr sz="1400">
                <a:solidFill>
                  <a:schemeClr val="bg1"/>
                </a:solidFill>
              </a:defRPr>
            </a:lvl4pPr>
            <a:lvl5pPr marL="1828800" indent="0">
              <a:buNone/>
              <a:defRPr sz="1400">
                <a:solidFill>
                  <a:schemeClr val="bg1"/>
                </a:solidFill>
              </a:defRPr>
            </a:lvl5pPr>
          </a:lstStyle>
          <a:p>
            <a:pPr lvl="0"/>
            <a:r>
              <a:rPr lang="en-US"/>
              <a:t>Text</a:t>
            </a:r>
          </a:p>
        </p:txBody>
      </p:sp>
      <p:sp>
        <p:nvSpPr>
          <p:cNvPr id="15" name="Date Placeholder 3">
            <a:extLst>
              <a:ext uri="{FF2B5EF4-FFF2-40B4-BE49-F238E27FC236}">
                <a16:creationId xmlns:a16="http://schemas.microsoft.com/office/drawing/2014/main" id="{46291370-C9EE-4280-B18D-332658DF09FB}"/>
              </a:ext>
            </a:extLst>
          </p:cNvPr>
          <p:cNvSpPr>
            <a:spLocks noGrp="1"/>
          </p:cNvSpPr>
          <p:nvPr>
            <p:ph type="dt" sz="half" idx="10"/>
          </p:nvPr>
        </p:nvSpPr>
        <p:spPr>
          <a:xfrm>
            <a:off x="914400" y="6353175"/>
            <a:ext cx="1097280" cy="365125"/>
          </a:xfrm>
        </p:spPr>
        <p:txBody>
          <a:bodyPr/>
          <a:lstStyle>
            <a:lvl1pPr>
              <a:defRPr>
                <a:solidFill>
                  <a:schemeClr val="tx2"/>
                </a:solidFill>
              </a:defRPr>
            </a:lvl1pPr>
          </a:lstStyle>
          <a:p>
            <a:r>
              <a:rPr lang="en-US"/>
              <a:t>20XX</a:t>
            </a:r>
          </a:p>
        </p:txBody>
      </p:sp>
      <p:sp>
        <p:nvSpPr>
          <p:cNvPr id="16" name="Footer Placeholder 4">
            <a:extLst>
              <a:ext uri="{FF2B5EF4-FFF2-40B4-BE49-F238E27FC236}">
                <a16:creationId xmlns:a16="http://schemas.microsoft.com/office/drawing/2014/main" id="{910B7E39-771C-4552-A50D-711B48AD64B0}"/>
              </a:ext>
            </a:extLst>
          </p:cNvPr>
          <p:cNvSpPr>
            <a:spLocks noGrp="1"/>
          </p:cNvSpPr>
          <p:nvPr>
            <p:ph type="ftr" sz="quarter" idx="11"/>
          </p:nvPr>
        </p:nvSpPr>
        <p:spPr>
          <a:xfrm>
            <a:off x="5744527" y="6350000"/>
            <a:ext cx="2286000" cy="365125"/>
          </a:xfrm>
        </p:spPr>
        <p:txBody>
          <a:bodyPr/>
          <a:lstStyle>
            <a:lvl1pPr>
              <a:defRPr>
                <a:solidFill>
                  <a:schemeClr val="tx2"/>
                </a:solidFill>
              </a:defRPr>
            </a:lvl1pPr>
          </a:lstStyle>
          <a:p>
            <a:r>
              <a:rPr lang="en-US"/>
              <a:t>Pitch deck title</a:t>
            </a:r>
          </a:p>
        </p:txBody>
      </p:sp>
      <p:sp>
        <p:nvSpPr>
          <p:cNvPr id="17" name="Slide Number Placeholder 5">
            <a:extLst>
              <a:ext uri="{FF2B5EF4-FFF2-40B4-BE49-F238E27FC236}">
                <a16:creationId xmlns:a16="http://schemas.microsoft.com/office/drawing/2014/main" id="{61BBC48B-0E27-4D81-B081-4BF3F41DC0CF}"/>
              </a:ext>
            </a:extLst>
          </p:cNvPr>
          <p:cNvSpPr>
            <a:spLocks noGrp="1"/>
          </p:cNvSpPr>
          <p:nvPr>
            <p:ph type="sldNum" sz="quarter" idx="12"/>
          </p:nvPr>
        </p:nvSpPr>
        <p:spPr>
          <a:xfrm>
            <a:off x="11123295" y="6356350"/>
            <a:ext cx="457200" cy="365125"/>
          </a:xfrm>
        </p:spPr>
        <p:txBody>
          <a:bodyPr/>
          <a:lstStyle>
            <a:lvl1pPr>
              <a:defRPr>
                <a:solidFill>
                  <a:schemeClr val="tx2"/>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902027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right">
    <p:bg>
      <p:bgPr>
        <a:solidFill>
          <a:schemeClr val="tx2"/>
        </a:solidFill>
        <a:effectLst/>
      </p:bgPr>
    </p:bg>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0407AED1-9974-465A-BC9C-530E270105DE}"/>
              </a:ext>
            </a:extLst>
          </p:cNvPr>
          <p:cNvSpPr/>
          <p:nvPr userDrawn="1"/>
        </p:nvSpPr>
        <p:spPr>
          <a:xfrm flipH="1">
            <a:off x="0" y="2021358"/>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3950" y="898524"/>
            <a:ext cx="6343650" cy="1325880"/>
          </a:xfrm>
        </p:spPr>
        <p:txBody>
          <a:bodyPr anchor="t" anchorCtr="0"/>
          <a:lstStyle>
            <a:lvl1pPr>
              <a:defRPr cap="all" baseline="0">
                <a:solidFill>
                  <a:schemeClr val="accent1"/>
                </a:solidFill>
              </a:defRPr>
            </a:lvl1pPr>
          </a:lstStyle>
          <a:p>
            <a:r>
              <a:rPr lang="en-US"/>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4933949" y="2310817"/>
            <a:ext cx="6400800" cy="3657600"/>
          </a:xfrm>
        </p:spPr>
        <p:txBody>
          <a:bodyPr>
            <a:normAutofit/>
          </a:bodyPr>
          <a:lstStyle>
            <a:lvl1pPr marL="0" indent="0">
              <a:lnSpc>
                <a:spcPts val="2800"/>
              </a:lnSpc>
              <a:spcBef>
                <a:spcPts val="0"/>
              </a:spcBef>
              <a:buNone/>
              <a:defRPr sz="1800" baseline="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4" name="Rectangle 23">
            <a:extLst>
              <a:ext uri="{FF2B5EF4-FFF2-40B4-BE49-F238E27FC236}">
                <a16:creationId xmlns:a16="http://schemas.microsoft.com/office/drawing/2014/main" id="{808ADBC6-C9BE-4302-A86A-4AC842874C24}"/>
              </a:ext>
            </a:extLst>
          </p:cNvPr>
          <p:cNvSpPr/>
          <p:nvPr userDrawn="1"/>
        </p:nvSpPr>
        <p:spPr>
          <a:xfrm>
            <a:off x="2029604"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2B04AFC-F339-4DFB-AA44-D68317065E02}"/>
              </a:ext>
            </a:extLst>
          </p:cNvPr>
          <p:cNvSpPr/>
          <p:nvPr userDrawn="1"/>
        </p:nvSpPr>
        <p:spPr>
          <a:xfrm>
            <a:off x="2028253" y="4052815"/>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descr="A black and white striped pattern&#10;&#10;Description automatically generated with low confidence">
            <a:extLst>
              <a:ext uri="{FF2B5EF4-FFF2-40B4-BE49-F238E27FC236}">
                <a16:creationId xmlns:a16="http://schemas.microsoft.com/office/drawing/2014/main" id="{E88B2398-8473-499F-836C-F3AF518F5BB2}"/>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2033015" y="5086646"/>
            <a:ext cx="2019299" cy="999451"/>
          </a:xfrm>
          <a:prstGeom prst="rect">
            <a:avLst/>
          </a:prstGeom>
        </p:spPr>
      </p:pic>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9867" y="-1076"/>
            <a:ext cx="2029968" cy="2029968"/>
          </a:xfrm>
          <a:prstGeom prst="rect">
            <a:avLst/>
          </a:prstGeom>
        </p:spPr>
      </p:pic>
      <p:sp>
        <p:nvSpPr>
          <p:cNvPr id="31" name="Rectangle 30">
            <a:extLst>
              <a:ext uri="{FF2B5EF4-FFF2-40B4-BE49-F238E27FC236}">
                <a16:creationId xmlns:a16="http://schemas.microsoft.com/office/drawing/2014/main" id="{A522571C-09D3-4F39-B963-76F80D9973F1}"/>
              </a:ext>
            </a:extLst>
          </p:cNvPr>
          <p:cNvSpPr/>
          <p:nvPr userDrawn="1"/>
        </p:nvSpPr>
        <p:spPr>
          <a:xfrm>
            <a:off x="2029968" y="6045049"/>
            <a:ext cx="2029968" cy="81295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20268D7D-D5FB-492C-8D00-3E866534BD42}"/>
              </a:ext>
            </a:extLst>
          </p:cNvPr>
          <p:cNvSpPr/>
          <p:nvPr userDrawn="1"/>
        </p:nvSpPr>
        <p:spPr>
          <a:xfrm flipH="1">
            <a:off x="0" y="4828032"/>
            <a:ext cx="2032942"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Graphic 13">
            <a:extLst>
              <a:ext uri="{FF2B5EF4-FFF2-40B4-BE49-F238E27FC236}">
                <a16:creationId xmlns:a16="http://schemas.microsoft.com/office/drawing/2014/main" id="{54BCEF24-C76B-44E5-A457-E55658E8EB8B}"/>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860" y="4828032"/>
            <a:ext cx="2029968" cy="2029968"/>
          </a:xfrm>
          <a:prstGeom prst="rect">
            <a:avLst/>
          </a:prstGeom>
        </p:spPr>
      </p:pic>
      <p:grpSp>
        <p:nvGrpSpPr>
          <p:cNvPr id="40" name="Group 39">
            <a:extLst>
              <a:ext uri="{FF2B5EF4-FFF2-40B4-BE49-F238E27FC236}">
                <a16:creationId xmlns:a16="http://schemas.microsoft.com/office/drawing/2014/main" id="{18216784-417D-44A8-8CF1-C0CAF410EB9B}"/>
              </a:ext>
            </a:extLst>
          </p:cNvPr>
          <p:cNvGrpSpPr/>
          <p:nvPr userDrawn="1"/>
        </p:nvGrpSpPr>
        <p:grpSpPr>
          <a:xfrm>
            <a:off x="100242" y="2099803"/>
            <a:ext cx="1920240" cy="1920240"/>
            <a:chOff x="5361924" y="7472790"/>
            <a:chExt cx="1828800" cy="1828800"/>
          </a:xfrm>
        </p:grpSpPr>
        <p:grpSp>
          <p:nvGrpSpPr>
            <p:cNvPr id="41" name="Group 40">
              <a:extLst>
                <a:ext uri="{FF2B5EF4-FFF2-40B4-BE49-F238E27FC236}">
                  <a16:creationId xmlns:a16="http://schemas.microsoft.com/office/drawing/2014/main" id="{FFF90BA2-E949-4FDF-A88E-B68F607E3205}"/>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41F18930-2C24-4BA6-A1EB-BF1644EE8558}"/>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D5953E65-C24C-4C83-86BB-E4A6D2532FDF}"/>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0B9DA7A8-A66E-4E0E-92DF-B3FF112EBB70}"/>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94E74739-1964-4A3C-B2E5-28FEF5EF8E49}"/>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E31C22DC-76BD-4E83-8A1A-B7AE70B2E8FE}"/>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F63C700C-5749-4BA1-8128-78559312E825}"/>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EC81C305-3A69-4634-8A07-56F8272122AF}"/>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60" name="Oval 59">
                            <a:extLst>
                              <a:ext uri="{FF2B5EF4-FFF2-40B4-BE49-F238E27FC236}">
                                <a16:creationId xmlns:a16="http://schemas.microsoft.com/office/drawing/2014/main" id="{A14AAEDA-8F87-420D-A6BD-FF115C08EB7A}"/>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8" name="Oval 57">
                          <a:extLst>
                            <a:ext uri="{FF2B5EF4-FFF2-40B4-BE49-F238E27FC236}">
                              <a16:creationId xmlns:a16="http://schemas.microsoft.com/office/drawing/2014/main" id="{A1FA4EA0-701D-49A3-8962-1BD0CE6E9C0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6" name="Oval 55">
                        <a:extLst>
                          <a:ext uri="{FF2B5EF4-FFF2-40B4-BE49-F238E27FC236}">
                            <a16:creationId xmlns:a16="http://schemas.microsoft.com/office/drawing/2014/main" id="{E362A8AA-1110-4C1C-9922-60F7D43E82B0}"/>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4" name="Oval 53">
                      <a:extLst>
                        <a:ext uri="{FF2B5EF4-FFF2-40B4-BE49-F238E27FC236}">
                          <a16:creationId xmlns:a16="http://schemas.microsoft.com/office/drawing/2014/main" id="{BC8B72EE-335A-4030-B500-7E6FB4D24F18}"/>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2" name="Oval 51">
                    <a:extLst>
                      <a:ext uri="{FF2B5EF4-FFF2-40B4-BE49-F238E27FC236}">
                        <a16:creationId xmlns:a16="http://schemas.microsoft.com/office/drawing/2014/main" id="{10167348-D9AA-4440-8569-849A6B0F2C2D}"/>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0" name="Oval 49">
                  <a:extLst>
                    <a:ext uri="{FF2B5EF4-FFF2-40B4-BE49-F238E27FC236}">
                      <a16:creationId xmlns:a16="http://schemas.microsoft.com/office/drawing/2014/main" id="{A5616AB2-7A83-42C0-883C-FFA27D5468C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44" name="Oval 43">
                <a:extLst>
                  <a:ext uri="{FF2B5EF4-FFF2-40B4-BE49-F238E27FC236}">
                    <a16:creationId xmlns:a16="http://schemas.microsoft.com/office/drawing/2014/main" id="{6A9CA073-4F0B-4787-B46D-7886261E945E}"/>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5" name="Oval 44">
                <a:extLst>
                  <a:ext uri="{FF2B5EF4-FFF2-40B4-BE49-F238E27FC236}">
                    <a16:creationId xmlns:a16="http://schemas.microsoft.com/office/drawing/2014/main" id="{9AF901A3-1EC5-458F-A653-74CCEAE9A13D}"/>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6" name="Oval 45">
                <a:extLst>
                  <a:ext uri="{FF2B5EF4-FFF2-40B4-BE49-F238E27FC236}">
                    <a16:creationId xmlns:a16="http://schemas.microsoft.com/office/drawing/2014/main" id="{4D5E35A9-4BB5-48F3-AE34-E1BDD3343EB1}"/>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7" name="Oval 46">
                <a:extLst>
                  <a:ext uri="{FF2B5EF4-FFF2-40B4-BE49-F238E27FC236}">
                    <a16:creationId xmlns:a16="http://schemas.microsoft.com/office/drawing/2014/main" id="{A9A549D5-A823-49C4-8C36-D074E6E039B9}"/>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8" name="Oval 47">
                <a:extLst>
                  <a:ext uri="{FF2B5EF4-FFF2-40B4-BE49-F238E27FC236}">
                    <a16:creationId xmlns:a16="http://schemas.microsoft.com/office/drawing/2014/main" id="{6A767C47-7246-4B50-8E78-82766365754A}"/>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42" name="Oval 41">
              <a:extLst>
                <a:ext uri="{FF2B5EF4-FFF2-40B4-BE49-F238E27FC236}">
                  <a16:creationId xmlns:a16="http://schemas.microsoft.com/office/drawing/2014/main" id="{0AEE1DDC-07C3-4204-A3B1-BB7C77C0622B}"/>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75" name="Rectangle 74">
            <a:extLst>
              <a:ext uri="{FF2B5EF4-FFF2-40B4-BE49-F238E27FC236}">
                <a16:creationId xmlns:a16="http://schemas.microsoft.com/office/drawing/2014/main" id="{15DA288D-BE35-46E8-AA86-9F28D8504DAB}"/>
              </a:ext>
            </a:extLst>
          </p:cNvPr>
          <p:cNvSpPr/>
          <p:nvPr userDrawn="1"/>
        </p:nvSpPr>
        <p:spPr>
          <a:xfrm>
            <a:off x="0" y="4043197"/>
            <a:ext cx="2029968" cy="7845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72557B54-30A3-4192-9D51-EE28AF522DE9}"/>
              </a:ext>
            </a:extLst>
          </p:cNvPr>
          <p:cNvSpPr/>
          <p:nvPr userDrawn="1"/>
        </p:nvSpPr>
        <p:spPr>
          <a:xfrm>
            <a:off x="0" y="2021358"/>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66" name="Straight Connector 65">
            <a:extLst>
              <a:ext uri="{FF2B5EF4-FFF2-40B4-BE49-F238E27FC236}">
                <a16:creationId xmlns:a16="http://schemas.microsoft.com/office/drawing/2014/main" id="{2208FD0E-034D-4DF3-85D7-F0EBE2775B58}"/>
              </a:ext>
            </a:extLst>
          </p:cNvPr>
          <p:cNvCxnSpPr>
            <a:cxnSpLocks/>
          </p:cNvCxnSpPr>
          <p:nvPr userDrawn="1"/>
        </p:nvCxnSpPr>
        <p:spPr>
          <a:xfrm>
            <a:off x="10632" y="-7753"/>
            <a:ext cx="4052352" cy="404086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id="{E20239FE-47D0-4B4F-8440-F859F368C141}"/>
              </a:ext>
            </a:extLst>
          </p:cNvPr>
          <p:cNvSpPr/>
          <p:nvPr userDrawn="1"/>
        </p:nvSpPr>
        <p:spPr>
          <a:xfrm>
            <a:off x="3903349" y="3869829"/>
            <a:ext cx="274320" cy="27432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Date Placeholder 3">
            <a:extLst>
              <a:ext uri="{FF2B5EF4-FFF2-40B4-BE49-F238E27FC236}">
                <a16:creationId xmlns:a16="http://schemas.microsoft.com/office/drawing/2014/main" id="{5E4B9359-45F7-446D-8327-B1978DE8E3D8}"/>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a:t>20XX</a:t>
            </a:r>
          </a:p>
        </p:txBody>
      </p:sp>
      <p:sp>
        <p:nvSpPr>
          <p:cNvPr id="113" name="Footer Placeholder 4">
            <a:extLst>
              <a:ext uri="{FF2B5EF4-FFF2-40B4-BE49-F238E27FC236}">
                <a16:creationId xmlns:a16="http://schemas.microsoft.com/office/drawing/2014/main" id="{A808BC2F-0D21-4E99-B8C6-DC1C7CD1274C}"/>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a:t>Pitch deck title</a:t>
            </a:r>
          </a:p>
        </p:txBody>
      </p:sp>
      <p:sp>
        <p:nvSpPr>
          <p:cNvPr id="114" name="Slide Number Placeholder 5">
            <a:extLst>
              <a:ext uri="{FF2B5EF4-FFF2-40B4-BE49-F238E27FC236}">
                <a16:creationId xmlns:a16="http://schemas.microsoft.com/office/drawing/2014/main" id="{054CC8D5-17CB-435D-B227-465D3B8FA059}"/>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19373990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5"/>
            <a:ext cx="6400800" cy="1325880"/>
          </a:xfrm>
        </p:spPr>
        <p:txBody>
          <a:bodyPr anchor="t" anchorCtr="0"/>
          <a:lstStyle>
            <a:lvl1pPr>
              <a:defRPr cap="all" baseline="0">
                <a:solidFill>
                  <a:schemeClr val="accent1"/>
                </a:solidFill>
              </a:defRPr>
            </a:lvl1pPr>
          </a:lstStyle>
          <a:p>
            <a:r>
              <a:rPr lang="en-US"/>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4937760" y="2254670"/>
            <a:ext cx="6400800" cy="4114800"/>
          </a:xfrm>
        </p:spPr>
        <p:txBody>
          <a:bodyPr>
            <a:normAutofit/>
          </a:bodyPr>
          <a:lstStyle>
            <a:lvl1pPr marL="0" indent="0">
              <a:lnSpc>
                <a:spcPts val="2800"/>
              </a:lnSpc>
              <a:spcBef>
                <a:spcPts val="0"/>
              </a:spcBef>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pic>
        <p:nvPicPr>
          <p:cNvPr id="26" name="Graphic 25">
            <a:extLst>
              <a:ext uri="{FF2B5EF4-FFF2-40B4-BE49-F238E27FC236}">
                <a16:creationId xmlns:a16="http://schemas.microsoft.com/office/drawing/2014/main" id="{E1BC9BFE-80C0-4DA9-92DB-070C41E412B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sp>
        <p:nvSpPr>
          <p:cNvPr id="8" name="Rectangle 23">
            <a:extLst>
              <a:ext uri="{FF2B5EF4-FFF2-40B4-BE49-F238E27FC236}">
                <a16:creationId xmlns:a16="http://schemas.microsoft.com/office/drawing/2014/main" id="{F5ED01E4-35BF-4165-86B2-E3BDFD91DEE3}"/>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a:extLst>
              <a:ext uri="{FF2B5EF4-FFF2-40B4-BE49-F238E27FC236}">
                <a16:creationId xmlns:a16="http://schemas.microsoft.com/office/drawing/2014/main" id="{B7E6DD28-C71B-4484-973A-D12A2773000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Graphic 11">
            <a:extLst>
              <a:ext uri="{FF2B5EF4-FFF2-40B4-BE49-F238E27FC236}">
                <a16:creationId xmlns:a16="http://schemas.microsoft.com/office/drawing/2014/main" id="{EB06A536-5FCB-4761-9EFF-D54BE44B1FD9}"/>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3489227">
            <a:off x="3019001" y="3357927"/>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101" name="Freeform: Shape 100">
            <a:extLst>
              <a:ext uri="{FF2B5EF4-FFF2-40B4-BE49-F238E27FC236}">
                <a16:creationId xmlns:a16="http://schemas.microsoft.com/office/drawing/2014/main" id="{788A3CD7-1915-41CF-9FB5-E6FEDCA8F19C}"/>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3" name="Freeform: Shape 132">
            <a:extLst>
              <a:ext uri="{FF2B5EF4-FFF2-40B4-BE49-F238E27FC236}">
                <a16:creationId xmlns:a16="http://schemas.microsoft.com/office/drawing/2014/main" id="{3591DEB5-C98C-4EF8-AA57-B8F45C484FF4}"/>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5" name="Freeform: Shape 154">
            <a:extLst>
              <a:ext uri="{FF2B5EF4-FFF2-40B4-BE49-F238E27FC236}">
                <a16:creationId xmlns:a16="http://schemas.microsoft.com/office/drawing/2014/main" id="{6FFCF0CF-3167-4E3E-BD4A-236ACC247EC0}"/>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AB47A61A-6E4C-49A5-A2E8-2410A107CC2A}"/>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FC8CDBA7-BF04-4719-8D66-513A71ECCAFF}"/>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79CDC826-71AB-4245-AC5F-8DC9DB2BBCE0}"/>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4DE1670F-43B8-4EA8-878C-AC3FF1921E2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4AE780ED-EF51-4AD7-A73F-01E563D0E8BC}"/>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BE269AE3-65CE-4B86-B8B1-413783695039}"/>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C35E0649-74BB-4271-BE7D-1F2ED094753E}"/>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6C2D71F3-0A7A-4745-A34F-CE00E95F927C}"/>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51BF2AB6-6873-4ED8-98DB-4A9398AF7324}"/>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38BEE1DC-3180-496F-B9F2-0541143A9C65}"/>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D39D863D-C379-4E72-B276-53F62D7E2B98}"/>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9079BA6D-6450-46A6-9874-663ABFE497CE}"/>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A4CFFBA8-B565-42FA-9C0D-4FC6525B06C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98016DB4-3354-4E78-B07E-1D722297B864}"/>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0CB1EA35-0D05-4F13-871D-0CAB5CECD44A}"/>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17F84AF5-3C7F-4D42-92A9-CCA3CDB8EB55}"/>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FA8E90CE-90F4-42ED-AAAF-0F139BE4E3D5}"/>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7C1C105E-FE0D-4A36-AE5B-BBA110F6EE53}"/>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FEE07693-1822-40D4-88A4-0F663C787D7E}"/>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4" name="Freeform: Shape 183">
            <a:extLst>
              <a:ext uri="{FF2B5EF4-FFF2-40B4-BE49-F238E27FC236}">
                <a16:creationId xmlns:a16="http://schemas.microsoft.com/office/drawing/2014/main" id="{AD282910-ECE9-4B26-9656-AD1D41D44AC8}"/>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3" name="Freeform: Shape 182">
            <a:extLst>
              <a:ext uri="{FF2B5EF4-FFF2-40B4-BE49-F238E27FC236}">
                <a16:creationId xmlns:a16="http://schemas.microsoft.com/office/drawing/2014/main" id="{7C7A453C-4565-4652-9781-F1488009734C}"/>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2" name="Freeform: Shape 181">
            <a:extLst>
              <a:ext uri="{FF2B5EF4-FFF2-40B4-BE49-F238E27FC236}">
                <a16:creationId xmlns:a16="http://schemas.microsoft.com/office/drawing/2014/main" id="{DE479407-B0BB-45F1-A93D-05ED5B41F316}"/>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1" name="Freeform: Shape 180">
            <a:extLst>
              <a:ext uri="{FF2B5EF4-FFF2-40B4-BE49-F238E27FC236}">
                <a16:creationId xmlns:a16="http://schemas.microsoft.com/office/drawing/2014/main" id="{0271515D-B4B7-4502-B24F-DC5480444ED0}"/>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0" name="Freeform: Shape 179">
            <a:extLst>
              <a:ext uri="{FF2B5EF4-FFF2-40B4-BE49-F238E27FC236}">
                <a16:creationId xmlns:a16="http://schemas.microsoft.com/office/drawing/2014/main" id="{DB364732-EC14-4416-964A-13F3D77CDBBD}"/>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9" name="Freeform: Shape 178">
            <a:extLst>
              <a:ext uri="{FF2B5EF4-FFF2-40B4-BE49-F238E27FC236}">
                <a16:creationId xmlns:a16="http://schemas.microsoft.com/office/drawing/2014/main" id="{619347B5-2692-4514-B67B-159C25FA4940}"/>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8" name="Freeform: Shape 177">
            <a:extLst>
              <a:ext uri="{FF2B5EF4-FFF2-40B4-BE49-F238E27FC236}">
                <a16:creationId xmlns:a16="http://schemas.microsoft.com/office/drawing/2014/main" id="{E1746638-BCA2-4B8F-A315-9514E1973CDD}"/>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7" name="Freeform: Shape 176">
            <a:extLst>
              <a:ext uri="{FF2B5EF4-FFF2-40B4-BE49-F238E27FC236}">
                <a16:creationId xmlns:a16="http://schemas.microsoft.com/office/drawing/2014/main" id="{47F56D6B-560F-4123-9E05-11ACF383DF87}"/>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6" name="Freeform: Shape 175">
            <a:extLst>
              <a:ext uri="{FF2B5EF4-FFF2-40B4-BE49-F238E27FC236}">
                <a16:creationId xmlns:a16="http://schemas.microsoft.com/office/drawing/2014/main" id="{2FD3A4D4-C05F-4057-8408-6FF0887E068F}"/>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5" name="Freeform: Shape 174">
            <a:extLst>
              <a:ext uri="{FF2B5EF4-FFF2-40B4-BE49-F238E27FC236}">
                <a16:creationId xmlns:a16="http://schemas.microsoft.com/office/drawing/2014/main" id="{32EAC669-BA43-4F58-9784-4CCDFE4D6F4E}"/>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4" name="Freeform: Shape 173">
            <a:extLst>
              <a:ext uri="{FF2B5EF4-FFF2-40B4-BE49-F238E27FC236}">
                <a16:creationId xmlns:a16="http://schemas.microsoft.com/office/drawing/2014/main" id="{73CAE3B4-689F-4EC3-8CC9-EB6D360E3846}"/>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3" name="Freeform: Shape 172">
            <a:extLst>
              <a:ext uri="{FF2B5EF4-FFF2-40B4-BE49-F238E27FC236}">
                <a16:creationId xmlns:a16="http://schemas.microsoft.com/office/drawing/2014/main" id="{8665978C-1CDF-4EF9-9A5C-4C6C0B3BE0F0}"/>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2" name="Freeform: Shape 171">
            <a:extLst>
              <a:ext uri="{FF2B5EF4-FFF2-40B4-BE49-F238E27FC236}">
                <a16:creationId xmlns:a16="http://schemas.microsoft.com/office/drawing/2014/main" id="{97F81447-DAE2-4092-B156-2723E18064A7}"/>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1" name="Freeform: Shape 170">
            <a:extLst>
              <a:ext uri="{FF2B5EF4-FFF2-40B4-BE49-F238E27FC236}">
                <a16:creationId xmlns:a16="http://schemas.microsoft.com/office/drawing/2014/main" id="{AB0C8140-456A-4593-9DC3-5A53E63B0CDF}"/>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0" name="Freeform: Shape 169">
            <a:extLst>
              <a:ext uri="{FF2B5EF4-FFF2-40B4-BE49-F238E27FC236}">
                <a16:creationId xmlns:a16="http://schemas.microsoft.com/office/drawing/2014/main" id="{E1411ED6-803D-4C5A-8E92-8EAC28ACA255}"/>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9" name="Freeform: Shape 168">
            <a:extLst>
              <a:ext uri="{FF2B5EF4-FFF2-40B4-BE49-F238E27FC236}">
                <a16:creationId xmlns:a16="http://schemas.microsoft.com/office/drawing/2014/main" id="{D3F198DF-8521-45A1-8BAE-4FC70FC420A8}"/>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8" name="Freeform: Shape 167">
            <a:extLst>
              <a:ext uri="{FF2B5EF4-FFF2-40B4-BE49-F238E27FC236}">
                <a16:creationId xmlns:a16="http://schemas.microsoft.com/office/drawing/2014/main" id="{AAA80212-BA6E-448F-BA91-287462E1D34C}"/>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7" name="Freeform: Shape 166">
            <a:extLst>
              <a:ext uri="{FF2B5EF4-FFF2-40B4-BE49-F238E27FC236}">
                <a16:creationId xmlns:a16="http://schemas.microsoft.com/office/drawing/2014/main" id="{5B8EBCCB-B7E3-4837-AA61-44D0A400EC96}"/>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4087566611"/>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oblem">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4"/>
            <a:ext cx="6339840" cy="1325880"/>
          </a:xfrm>
        </p:spPr>
        <p:txBody>
          <a:bodyPr anchor="t" anchorCtr="0"/>
          <a:lstStyle>
            <a:lvl1pPr>
              <a:defRPr cap="all" baseline="0">
                <a:solidFill>
                  <a:schemeClr val="accent1"/>
                </a:solidFill>
              </a:defRPr>
            </a:lvl1pPr>
          </a:lstStyle>
          <a:p>
            <a:r>
              <a:rPr lang="en-US"/>
              <a:t>CLICK TO ADD TITLE</a:t>
            </a:r>
          </a:p>
        </p:txBody>
      </p:sp>
      <p:grpSp>
        <p:nvGrpSpPr>
          <p:cNvPr id="3" name="Group 2">
            <a:extLst>
              <a:ext uri="{FF2B5EF4-FFF2-40B4-BE49-F238E27FC236}">
                <a16:creationId xmlns:a16="http://schemas.microsoft.com/office/drawing/2014/main" id="{AA46EB74-3A91-4DAA-ACF3-FF090B2F7C96}"/>
              </a:ext>
              <a:ext uri="{C183D7F6-B498-43B3-948B-1728B52AA6E4}">
                <adec:decorative xmlns:adec="http://schemas.microsoft.com/office/drawing/2017/decorative" val="1"/>
              </a:ext>
            </a:extLst>
          </p:cNvPr>
          <p:cNvGrpSpPr/>
          <p:nvPr userDrawn="1"/>
        </p:nvGrpSpPr>
        <p:grpSpPr>
          <a:xfrm>
            <a:off x="-193623" y="-983359"/>
            <a:ext cx="5242592" cy="7843456"/>
            <a:chOff x="-193623" y="-983359"/>
            <a:chExt cx="5242592" cy="7843456"/>
          </a:xfrm>
        </p:grpSpPr>
        <p:pic>
          <p:nvPicPr>
            <p:cNvPr id="26" name="Graphic 25">
              <a:extLst>
                <a:ext uri="{FF2B5EF4-FFF2-40B4-BE49-F238E27FC236}">
                  <a16:creationId xmlns:a16="http://schemas.microsoft.com/office/drawing/2014/main" id="{E1BC9BFE-80C0-4DA9-92DB-070C41E412B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8097646">
              <a:off x="1569916" y="-983359"/>
              <a:ext cx="2029968" cy="2029968"/>
            </a:xfrm>
            <a:prstGeom prst="rect">
              <a:avLst/>
            </a:prstGeom>
          </p:spPr>
        </p:pic>
        <p:sp>
          <p:nvSpPr>
            <p:cNvPr id="8" name="Rectangle 23">
              <a:extLst>
                <a:ext uri="{FF2B5EF4-FFF2-40B4-BE49-F238E27FC236}">
                  <a16:creationId xmlns:a16="http://schemas.microsoft.com/office/drawing/2014/main" id="{F5ED01E4-35BF-4165-86B2-E3BDFD91DEE3}"/>
                </a:ext>
                <a:ext uri="{C183D7F6-B498-43B3-948B-1728B52AA6E4}">
                  <adec:decorative xmlns:adec="http://schemas.microsoft.com/office/drawing/2017/decorative" val="1"/>
                </a:ext>
              </a:extLst>
            </p:cNvPr>
            <p:cNvSpPr/>
            <p:nvPr userDrawn="1"/>
          </p:nvSpPr>
          <p:spPr>
            <a:xfrm rot="13508190">
              <a:off x="141725" y="458228"/>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a:extLst>
                <a:ext uri="{FF2B5EF4-FFF2-40B4-BE49-F238E27FC236}">
                  <a16:creationId xmlns:a16="http://schemas.microsoft.com/office/drawing/2014/main" id="{B7E6DD28-C71B-4484-973A-D12A27730009}"/>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8902533">
              <a:off x="1574706" y="1900474"/>
              <a:ext cx="2029968" cy="2029968"/>
            </a:xfrm>
            <a:prstGeom prst="rect">
              <a:avLst/>
            </a:prstGeom>
          </p:spPr>
        </p:pic>
        <p:sp>
          <p:nvSpPr>
            <p:cNvPr id="11" name="Rectangle 23">
              <a:extLst>
                <a:ext uri="{FF2B5EF4-FFF2-40B4-BE49-F238E27FC236}">
                  <a16:creationId xmlns:a16="http://schemas.microsoft.com/office/drawing/2014/main" id="{AB403917-256D-4254-A12F-F8BD19470C42}"/>
                </a:ext>
                <a:ext uri="{C183D7F6-B498-43B3-948B-1728B52AA6E4}">
                  <adec:decorative xmlns:adec="http://schemas.microsoft.com/office/drawing/2017/decorative" val="1"/>
                </a:ext>
              </a:extLst>
            </p:cNvPr>
            <p:cNvSpPr/>
            <p:nvPr userDrawn="1"/>
          </p:nvSpPr>
          <p:spPr>
            <a:xfrm rot="18900000">
              <a:off x="1580257" y="1923515"/>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Graphic 11">
              <a:extLst>
                <a:ext uri="{FF2B5EF4-FFF2-40B4-BE49-F238E27FC236}">
                  <a16:creationId xmlns:a16="http://schemas.microsoft.com/office/drawing/2014/main" id="{EB06A536-5FCB-4761-9EFF-D54BE44B1FD9}"/>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708786">
              <a:off x="145529" y="3355869"/>
              <a:ext cx="2029968" cy="2029968"/>
            </a:xfrm>
            <a:prstGeom prst="rect">
              <a:avLst/>
            </a:prstGeom>
          </p:spPr>
        </p:pic>
        <p:pic>
          <p:nvPicPr>
            <p:cNvPr id="13" name="Graphic 12">
              <a:extLst>
                <a:ext uri="{FF2B5EF4-FFF2-40B4-BE49-F238E27FC236}">
                  <a16:creationId xmlns:a16="http://schemas.microsoft.com/office/drawing/2014/main" id="{3B73C61F-3D48-4791-8280-D98D2C01E0C1}"/>
                </a:ext>
                <a:ext uri="{C183D7F6-B498-43B3-948B-1728B52AA6E4}">
                  <adec:decorative xmlns:adec="http://schemas.microsoft.com/office/drawing/2017/decorative" val="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rot="13489227">
              <a:off x="3019001" y="3357927"/>
              <a:ext cx="2029968" cy="2029968"/>
            </a:xfrm>
            <a:prstGeom prst="rect">
              <a:avLst/>
            </a:prstGeom>
          </p:spPr>
        </p:pic>
        <p:grpSp>
          <p:nvGrpSpPr>
            <p:cNvPr id="21" name="Group 20">
              <a:extLst>
                <a:ext uri="{FF2B5EF4-FFF2-40B4-BE49-F238E27FC236}">
                  <a16:creationId xmlns:a16="http://schemas.microsoft.com/office/drawing/2014/main" id="{94213EEF-F759-4045-9F53-49C1B4ECED53}"/>
                </a:ext>
                <a:ext uri="{C183D7F6-B498-43B3-948B-1728B52AA6E4}">
                  <adec:decorative xmlns:adec="http://schemas.microsoft.com/office/drawing/2017/decorative" val="1"/>
                </a:ext>
              </a:extLst>
            </p:cNvPr>
            <p:cNvGrpSpPr/>
            <p:nvPr userDrawn="1"/>
          </p:nvGrpSpPr>
          <p:grpSpPr>
            <a:xfrm>
              <a:off x="1159403" y="5806395"/>
              <a:ext cx="2870810" cy="1000774"/>
              <a:chOff x="-13699" y="5839164"/>
              <a:chExt cx="2862790" cy="1000774"/>
            </a:xfrm>
          </p:grpSpPr>
          <p:sp>
            <p:nvSpPr>
              <p:cNvPr id="91" name="Freeform: Shape 90">
                <a:extLst>
                  <a:ext uri="{FF2B5EF4-FFF2-40B4-BE49-F238E27FC236}">
                    <a16:creationId xmlns:a16="http://schemas.microsoft.com/office/drawing/2014/main" id="{2EA4D38A-6ACD-4296-B454-E5BD7EAC7990}"/>
                  </a:ext>
                </a:extLst>
              </p:cNvPr>
              <p:cNvSpPr/>
              <p:nvPr userDrawn="1"/>
            </p:nvSpPr>
            <p:spPr>
              <a:xfrm>
                <a:off x="-13699" y="5839164"/>
                <a:ext cx="2862790" cy="28868"/>
              </a:xfrm>
              <a:custGeom>
                <a:avLst/>
                <a:gdLst>
                  <a:gd name="connsiteX0" fmla="*/ 0 w 2862790"/>
                  <a:gd name="connsiteY0" fmla="*/ 0 h 28868"/>
                  <a:gd name="connsiteX1" fmla="*/ 2862790 w 2862790"/>
                  <a:gd name="connsiteY1" fmla="*/ 0 h 28868"/>
                  <a:gd name="connsiteX2" fmla="*/ 2833921 w 2862790"/>
                  <a:gd name="connsiteY2" fmla="*/ 28868 h 28868"/>
                  <a:gd name="connsiteX3" fmla="*/ 28868 w 2862790"/>
                  <a:gd name="connsiteY3" fmla="*/ 28868 h 28868"/>
                  <a:gd name="connsiteX4" fmla="*/ 0 w 286279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2790" h="28868">
                    <a:moveTo>
                      <a:pt x="0" y="0"/>
                    </a:moveTo>
                    <a:lnTo>
                      <a:pt x="2862790" y="0"/>
                    </a:lnTo>
                    <a:lnTo>
                      <a:pt x="2833921"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0" name="Freeform: Shape 89">
                <a:extLst>
                  <a:ext uri="{FF2B5EF4-FFF2-40B4-BE49-F238E27FC236}">
                    <a16:creationId xmlns:a16="http://schemas.microsoft.com/office/drawing/2014/main" id="{74E32D04-F635-443B-B642-A509F0473CB5}"/>
                  </a:ext>
                </a:extLst>
              </p:cNvPr>
              <p:cNvSpPr/>
              <p:nvPr userDrawn="1"/>
            </p:nvSpPr>
            <p:spPr>
              <a:xfrm>
                <a:off x="47246" y="5900109"/>
                <a:ext cx="2740900" cy="28868"/>
              </a:xfrm>
              <a:custGeom>
                <a:avLst/>
                <a:gdLst>
                  <a:gd name="connsiteX0" fmla="*/ 0 w 2740900"/>
                  <a:gd name="connsiteY0" fmla="*/ 0 h 28868"/>
                  <a:gd name="connsiteX1" fmla="*/ 2740900 w 2740900"/>
                  <a:gd name="connsiteY1" fmla="*/ 0 h 28868"/>
                  <a:gd name="connsiteX2" fmla="*/ 2712032 w 2740900"/>
                  <a:gd name="connsiteY2" fmla="*/ 28868 h 28868"/>
                  <a:gd name="connsiteX3" fmla="*/ 28868 w 2740900"/>
                  <a:gd name="connsiteY3" fmla="*/ 28868 h 28868"/>
                  <a:gd name="connsiteX4" fmla="*/ 0 w 2740900"/>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40900" h="28868">
                    <a:moveTo>
                      <a:pt x="0" y="0"/>
                    </a:moveTo>
                    <a:lnTo>
                      <a:pt x="2740900" y="0"/>
                    </a:lnTo>
                    <a:lnTo>
                      <a:pt x="2712032"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9" name="Freeform: Shape 88">
                <a:extLst>
                  <a:ext uri="{FF2B5EF4-FFF2-40B4-BE49-F238E27FC236}">
                    <a16:creationId xmlns:a16="http://schemas.microsoft.com/office/drawing/2014/main" id="{C95F7659-0C0B-4798-8392-E6B36B62DEA4}"/>
                  </a:ext>
                </a:extLst>
              </p:cNvPr>
              <p:cNvSpPr/>
              <p:nvPr userDrawn="1"/>
            </p:nvSpPr>
            <p:spPr>
              <a:xfrm>
                <a:off x="108992" y="5960251"/>
                <a:ext cx="2619012" cy="29671"/>
              </a:xfrm>
              <a:custGeom>
                <a:avLst/>
                <a:gdLst>
                  <a:gd name="connsiteX0" fmla="*/ 0 w 2619012"/>
                  <a:gd name="connsiteY0" fmla="*/ 0 h 29671"/>
                  <a:gd name="connsiteX1" fmla="*/ 2619012 w 2619012"/>
                  <a:gd name="connsiteY1" fmla="*/ 0 h 29671"/>
                  <a:gd name="connsiteX2" fmla="*/ 2590143 w 2619012"/>
                  <a:gd name="connsiteY2" fmla="*/ 28868 h 29671"/>
                  <a:gd name="connsiteX3" fmla="*/ 28067 w 2619012"/>
                  <a:gd name="connsiteY3" fmla="*/ 29671 h 29671"/>
                  <a:gd name="connsiteX4" fmla="*/ 28869 w 2619012"/>
                  <a:gd name="connsiteY4" fmla="*/ 28869 h 29671"/>
                  <a:gd name="connsiteX5" fmla="*/ 0 w 2619012"/>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19012" h="29671">
                    <a:moveTo>
                      <a:pt x="0" y="0"/>
                    </a:moveTo>
                    <a:lnTo>
                      <a:pt x="2619012" y="0"/>
                    </a:lnTo>
                    <a:lnTo>
                      <a:pt x="2590143" y="28868"/>
                    </a:lnTo>
                    <a:lnTo>
                      <a:pt x="28067" y="29671"/>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8" name="Freeform: Shape 87">
                <a:extLst>
                  <a:ext uri="{FF2B5EF4-FFF2-40B4-BE49-F238E27FC236}">
                    <a16:creationId xmlns:a16="http://schemas.microsoft.com/office/drawing/2014/main" id="{ABB69ABA-A9D2-4649-A1AB-E12AA2D2C8E7}"/>
                  </a:ext>
                </a:extLst>
              </p:cNvPr>
              <p:cNvSpPr/>
              <p:nvPr userDrawn="1"/>
            </p:nvSpPr>
            <p:spPr>
              <a:xfrm>
                <a:off x="169937" y="6021196"/>
                <a:ext cx="2497122" cy="29670"/>
              </a:xfrm>
              <a:custGeom>
                <a:avLst/>
                <a:gdLst>
                  <a:gd name="connsiteX0" fmla="*/ 0 w 2497122"/>
                  <a:gd name="connsiteY0" fmla="*/ 0 h 29670"/>
                  <a:gd name="connsiteX1" fmla="*/ 2497122 w 2497122"/>
                  <a:gd name="connsiteY1" fmla="*/ 0 h 29670"/>
                  <a:gd name="connsiteX2" fmla="*/ 2468254 w 2497122"/>
                  <a:gd name="connsiteY2" fmla="*/ 28868 h 29670"/>
                  <a:gd name="connsiteX3" fmla="*/ 28066 w 2497122"/>
                  <a:gd name="connsiteY3" fmla="*/ 29670 h 29670"/>
                  <a:gd name="connsiteX4" fmla="*/ 28868 w 2497122"/>
                  <a:gd name="connsiteY4" fmla="*/ 28868 h 29670"/>
                  <a:gd name="connsiteX5" fmla="*/ 0 w 2497122"/>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97122" h="29670">
                    <a:moveTo>
                      <a:pt x="0" y="0"/>
                    </a:moveTo>
                    <a:lnTo>
                      <a:pt x="2497122" y="0"/>
                    </a:lnTo>
                    <a:lnTo>
                      <a:pt x="2468254"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7" name="Freeform: Shape 86">
                <a:extLst>
                  <a:ext uri="{FF2B5EF4-FFF2-40B4-BE49-F238E27FC236}">
                    <a16:creationId xmlns:a16="http://schemas.microsoft.com/office/drawing/2014/main" id="{8B88CE23-E34F-470C-8C56-46C08322365F}"/>
                  </a:ext>
                </a:extLst>
              </p:cNvPr>
              <p:cNvSpPr/>
              <p:nvPr userDrawn="1"/>
            </p:nvSpPr>
            <p:spPr>
              <a:xfrm>
                <a:off x="229279" y="6082140"/>
                <a:ext cx="2376837" cy="28869"/>
              </a:xfrm>
              <a:custGeom>
                <a:avLst/>
                <a:gdLst>
                  <a:gd name="connsiteX0" fmla="*/ 0 w 2376837"/>
                  <a:gd name="connsiteY0" fmla="*/ 0 h 28869"/>
                  <a:gd name="connsiteX1" fmla="*/ 2376837 w 2376837"/>
                  <a:gd name="connsiteY1" fmla="*/ 0 h 28869"/>
                  <a:gd name="connsiteX2" fmla="*/ 2347968 w 2376837"/>
                  <a:gd name="connsiteY2" fmla="*/ 28868 h 28869"/>
                  <a:gd name="connsiteX3" fmla="*/ 28868 w 2376837"/>
                  <a:gd name="connsiteY3" fmla="*/ 28869 h 28869"/>
                  <a:gd name="connsiteX4" fmla="*/ 0 w 2376837"/>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76837" h="28869">
                    <a:moveTo>
                      <a:pt x="0" y="0"/>
                    </a:moveTo>
                    <a:lnTo>
                      <a:pt x="2376837" y="0"/>
                    </a:lnTo>
                    <a:lnTo>
                      <a:pt x="2347968"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6" name="Freeform: Shape 85">
                <a:extLst>
                  <a:ext uri="{FF2B5EF4-FFF2-40B4-BE49-F238E27FC236}">
                    <a16:creationId xmlns:a16="http://schemas.microsoft.com/office/drawing/2014/main" id="{75BCEDE2-961E-42E0-AF9C-3D070C974007}"/>
                  </a:ext>
                </a:extLst>
              </p:cNvPr>
              <p:cNvSpPr/>
              <p:nvPr userDrawn="1"/>
            </p:nvSpPr>
            <p:spPr>
              <a:xfrm>
                <a:off x="290222" y="6143085"/>
                <a:ext cx="2254948" cy="28868"/>
              </a:xfrm>
              <a:custGeom>
                <a:avLst/>
                <a:gdLst>
                  <a:gd name="connsiteX0" fmla="*/ 0 w 2254948"/>
                  <a:gd name="connsiteY0" fmla="*/ 0 h 28868"/>
                  <a:gd name="connsiteX1" fmla="*/ 2254948 w 2254948"/>
                  <a:gd name="connsiteY1" fmla="*/ 0 h 28868"/>
                  <a:gd name="connsiteX2" fmla="*/ 2226080 w 2254948"/>
                  <a:gd name="connsiteY2" fmla="*/ 28868 h 28868"/>
                  <a:gd name="connsiteX3" fmla="*/ 28868 w 2254948"/>
                  <a:gd name="connsiteY3" fmla="*/ 28868 h 28868"/>
                  <a:gd name="connsiteX4" fmla="*/ 0 w 2254948"/>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4948" h="28868">
                    <a:moveTo>
                      <a:pt x="0" y="0"/>
                    </a:moveTo>
                    <a:lnTo>
                      <a:pt x="2254948" y="0"/>
                    </a:lnTo>
                    <a:lnTo>
                      <a:pt x="2226080"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5" name="Freeform: Shape 84">
                <a:extLst>
                  <a:ext uri="{FF2B5EF4-FFF2-40B4-BE49-F238E27FC236}">
                    <a16:creationId xmlns:a16="http://schemas.microsoft.com/office/drawing/2014/main" id="{FB930397-7A2A-4C50-9EC9-7E3107D065D2}"/>
                  </a:ext>
                </a:extLst>
              </p:cNvPr>
              <p:cNvSpPr/>
              <p:nvPr userDrawn="1"/>
            </p:nvSpPr>
            <p:spPr>
              <a:xfrm>
                <a:off x="351970" y="6203227"/>
                <a:ext cx="2133059" cy="29671"/>
              </a:xfrm>
              <a:custGeom>
                <a:avLst/>
                <a:gdLst>
                  <a:gd name="connsiteX0" fmla="*/ 2133059 w 2133059"/>
                  <a:gd name="connsiteY0" fmla="*/ 0 h 29671"/>
                  <a:gd name="connsiteX1" fmla="*/ 2104190 w 2133059"/>
                  <a:gd name="connsiteY1" fmla="*/ 28869 h 29671"/>
                  <a:gd name="connsiteX2" fmla="*/ 28066 w 2133059"/>
                  <a:gd name="connsiteY2" fmla="*/ 29671 h 29671"/>
                  <a:gd name="connsiteX3" fmla="*/ 28868 w 2133059"/>
                  <a:gd name="connsiteY3" fmla="*/ 28869 h 29671"/>
                  <a:gd name="connsiteX4" fmla="*/ 0 w 2133059"/>
                  <a:gd name="connsiteY4" fmla="*/ 1 h 29671"/>
                  <a:gd name="connsiteX5" fmla="*/ 2133059 w 2133059"/>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3059" h="29671">
                    <a:moveTo>
                      <a:pt x="2133059" y="0"/>
                    </a:moveTo>
                    <a:lnTo>
                      <a:pt x="2104190" y="28869"/>
                    </a:lnTo>
                    <a:lnTo>
                      <a:pt x="28066" y="29671"/>
                    </a:lnTo>
                    <a:lnTo>
                      <a:pt x="28868" y="28869"/>
                    </a:lnTo>
                    <a:lnTo>
                      <a:pt x="0" y="1"/>
                    </a:lnTo>
                    <a:lnTo>
                      <a:pt x="2133059"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4" name="Freeform: Shape 83">
                <a:extLst>
                  <a:ext uri="{FF2B5EF4-FFF2-40B4-BE49-F238E27FC236}">
                    <a16:creationId xmlns:a16="http://schemas.microsoft.com/office/drawing/2014/main" id="{8CA98174-D81B-4241-92F9-D0D2028FFEA9}"/>
                  </a:ext>
                </a:extLst>
              </p:cNvPr>
              <p:cNvSpPr/>
              <p:nvPr userDrawn="1"/>
            </p:nvSpPr>
            <p:spPr>
              <a:xfrm>
                <a:off x="411310" y="6264172"/>
                <a:ext cx="2012774" cy="28868"/>
              </a:xfrm>
              <a:custGeom>
                <a:avLst/>
                <a:gdLst>
                  <a:gd name="connsiteX0" fmla="*/ 0 w 2012774"/>
                  <a:gd name="connsiteY0" fmla="*/ 0 h 28868"/>
                  <a:gd name="connsiteX1" fmla="*/ 2012774 w 2012774"/>
                  <a:gd name="connsiteY1" fmla="*/ 0 h 28868"/>
                  <a:gd name="connsiteX2" fmla="*/ 1983905 w 2012774"/>
                  <a:gd name="connsiteY2" fmla="*/ 28868 h 28868"/>
                  <a:gd name="connsiteX3" fmla="*/ 28868 w 2012774"/>
                  <a:gd name="connsiteY3" fmla="*/ 28868 h 28868"/>
                  <a:gd name="connsiteX4" fmla="*/ 0 w 201277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12774" h="28868">
                    <a:moveTo>
                      <a:pt x="0" y="0"/>
                    </a:moveTo>
                    <a:lnTo>
                      <a:pt x="2012774" y="0"/>
                    </a:lnTo>
                    <a:lnTo>
                      <a:pt x="1983905"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3" name="Freeform: Shape 82">
                <a:extLst>
                  <a:ext uri="{FF2B5EF4-FFF2-40B4-BE49-F238E27FC236}">
                    <a16:creationId xmlns:a16="http://schemas.microsoft.com/office/drawing/2014/main" id="{E4CE4FB8-5E60-4288-B2FA-CF9316ED449F}"/>
                  </a:ext>
                </a:extLst>
              </p:cNvPr>
              <p:cNvSpPr/>
              <p:nvPr userDrawn="1"/>
            </p:nvSpPr>
            <p:spPr>
              <a:xfrm>
                <a:off x="472255" y="6325117"/>
                <a:ext cx="1890884" cy="28868"/>
              </a:xfrm>
              <a:custGeom>
                <a:avLst/>
                <a:gdLst>
                  <a:gd name="connsiteX0" fmla="*/ 0 w 1890884"/>
                  <a:gd name="connsiteY0" fmla="*/ 0 h 28868"/>
                  <a:gd name="connsiteX1" fmla="*/ 1890884 w 1890884"/>
                  <a:gd name="connsiteY1" fmla="*/ 0 h 28868"/>
                  <a:gd name="connsiteX2" fmla="*/ 1862016 w 1890884"/>
                  <a:gd name="connsiteY2" fmla="*/ 28868 h 28868"/>
                  <a:gd name="connsiteX3" fmla="*/ 28868 w 1890884"/>
                  <a:gd name="connsiteY3" fmla="*/ 28868 h 28868"/>
                  <a:gd name="connsiteX4" fmla="*/ 0 w 1890884"/>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0884" h="28868">
                    <a:moveTo>
                      <a:pt x="0" y="0"/>
                    </a:moveTo>
                    <a:lnTo>
                      <a:pt x="1890884" y="0"/>
                    </a:lnTo>
                    <a:lnTo>
                      <a:pt x="1862016"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2" name="Freeform: Shape 81">
                <a:extLst>
                  <a:ext uri="{FF2B5EF4-FFF2-40B4-BE49-F238E27FC236}">
                    <a16:creationId xmlns:a16="http://schemas.microsoft.com/office/drawing/2014/main" id="{6F69FE5C-0AF0-42F6-A721-9E2244C967AA}"/>
                  </a:ext>
                </a:extLst>
              </p:cNvPr>
              <p:cNvSpPr/>
              <p:nvPr userDrawn="1"/>
            </p:nvSpPr>
            <p:spPr>
              <a:xfrm>
                <a:off x="533199" y="6386061"/>
                <a:ext cx="1768996" cy="28869"/>
              </a:xfrm>
              <a:custGeom>
                <a:avLst/>
                <a:gdLst>
                  <a:gd name="connsiteX0" fmla="*/ 0 w 1768996"/>
                  <a:gd name="connsiteY0" fmla="*/ 0 h 28869"/>
                  <a:gd name="connsiteX1" fmla="*/ 1768996 w 1768996"/>
                  <a:gd name="connsiteY1" fmla="*/ 0 h 28869"/>
                  <a:gd name="connsiteX2" fmla="*/ 1740128 w 1768996"/>
                  <a:gd name="connsiteY2" fmla="*/ 28868 h 28869"/>
                  <a:gd name="connsiteX3" fmla="*/ 28869 w 1768996"/>
                  <a:gd name="connsiteY3" fmla="*/ 28869 h 28869"/>
                  <a:gd name="connsiteX4" fmla="*/ 0 w 1768996"/>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68996" h="28869">
                    <a:moveTo>
                      <a:pt x="0" y="0"/>
                    </a:moveTo>
                    <a:lnTo>
                      <a:pt x="1768996" y="0"/>
                    </a:lnTo>
                    <a:lnTo>
                      <a:pt x="1740128"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1" name="Freeform: Shape 80">
                <a:extLst>
                  <a:ext uri="{FF2B5EF4-FFF2-40B4-BE49-F238E27FC236}">
                    <a16:creationId xmlns:a16="http://schemas.microsoft.com/office/drawing/2014/main" id="{E8311083-D41B-4770-B6A9-AFA83AAF2885}"/>
                  </a:ext>
                </a:extLst>
              </p:cNvPr>
              <p:cNvSpPr/>
              <p:nvPr userDrawn="1"/>
            </p:nvSpPr>
            <p:spPr>
              <a:xfrm>
                <a:off x="594946" y="6446204"/>
                <a:ext cx="1647106" cy="29670"/>
              </a:xfrm>
              <a:custGeom>
                <a:avLst/>
                <a:gdLst>
                  <a:gd name="connsiteX0" fmla="*/ 0 w 1647106"/>
                  <a:gd name="connsiteY0" fmla="*/ 0 h 29670"/>
                  <a:gd name="connsiteX1" fmla="*/ 1647106 w 1647106"/>
                  <a:gd name="connsiteY1" fmla="*/ 0 h 29670"/>
                  <a:gd name="connsiteX2" fmla="*/ 1618238 w 1647106"/>
                  <a:gd name="connsiteY2" fmla="*/ 28868 h 29670"/>
                  <a:gd name="connsiteX3" fmla="*/ 28066 w 1647106"/>
                  <a:gd name="connsiteY3" fmla="*/ 29670 h 29670"/>
                  <a:gd name="connsiteX4" fmla="*/ 28868 w 1647106"/>
                  <a:gd name="connsiteY4" fmla="*/ 28868 h 29670"/>
                  <a:gd name="connsiteX5" fmla="*/ 0 w 1647106"/>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7106" h="29670">
                    <a:moveTo>
                      <a:pt x="0" y="0"/>
                    </a:moveTo>
                    <a:lnTo>
                      <a:pt x="1647106" y="0"/>
                    </a:lnTo>
                    <a:lnTo>
                      <a:pt x="1618238"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0" name="Freeform: Shape 79">
                <a:extLst>
                  <a:ext uri="{FF2B5EF4-FFF2-40B4-BE49-F238E27FC236}">
                    <a16:creationId xmlns:a16="http://schemas.microsoft.com/office/drawing/2014/main" id="{730A62EE-9416-445D-B0B2-018F008614B8}"/>
                  </a:ext>
                </a:extLst>
              </p:cNvPr>
              <p:cNvSpPr/>
              <p:nvPr userDrawn="1"/>
            </p:nvSpPr>
            <p:spPr>
              <a:xfrm>
                <a:off x="654287" y="6507148"/>
                <a:ext cx="1526821" cy="28869"/>
              </a:xfrm>
              <a:custGeom>
                <a:avLst/>
                <a:gdLst>
                  <a:gd name="connsiteX0" fmla="*/ 0 w 1526821"/>
                  <a:gd name="connsiteY0" fmla="*/ 0 h 28869"/>
                  <a:gd name="connsiteX1" fmla="*/ 1526821 w 1526821"/>
                  <a:gd name="connsiteY1" fmla="*/ 0 h 28869"/>
                  <a:gd name="connsiteX2" fmla="*/ 1497952 w 1526821"/>
                  <a:gd name="connsiteY2" fmla="*/ 28868 h 28869"/>
                  <a:gd name="connsiteX3" fmla="*/ 28868 w 1526821"/>
                  <a:gd name="connsiteY3" fmla="*/ 28869 h 28869"/>
                  <a:gd name="connsiteX4" fmla="*/ 0 w 1526821"/>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26821" h="28869">
                    <a:moveTo>
                      <a:pt x="0" y="0"/>
                    </a:moveTo>
                    <a:lnTo>
                      <a:pt x="1526821" y="0"/>
                    </a:lnTo>
                    <a:lnTo>
                      <a:pt x="1497952" y="28868"/>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9" name="Freeform: Shape 78">
                <a:extLst>
                  <a:ext uri="{FF2B5EF4-FFF2-40B4-BE49-F238E27FC236}">
                    <a16:creationId xmlns:a16="http://schemas.microsoft.com/office/drawing/2014/main" id="{4A92E211-EBEF-4E62-97FD-46ECC42436DF}"/>
                  </a:ext>
                </a:extLst>
              </p:cNvPr>
              <p:cNvSpPr/>
              <p:nvPr userDrawn="1"/>
            </p:nvSpPr>
            <p:spPr>
              <a:xfrm>
                <a:off x="715231" y="6568093"/>
                <a:ext cx="1404932" cy="28868"/>
              </a:xfrm>
              <a:custGeom>
                <a:avLst/>
                <a:gdLst>
                  <a:gd name="connsiteX0" fmla="*/ 0 w 1404932"/>
                  <a:gd name="connsiteY0" fmla="*/ 0 h 28868"/>
                  <a:gd name="connsiteX1" fmla="*/ 1404932 w 1404932"/>
                  <a:gd name="connsiteY1" fmla="*/ 0 h 28868"/>
                  <a:gd name="connsiteX2" fmla="*/ 1376064 w 1404932"/>
                  <a:gd name="connsiteY2" fmla="*/ 28868 h 28868"/>
                  <a:gd name="connsiteX3" fmla="*/ 28868 w 1404932"/>
                  <a:gd name="connsiteY3" fmla="*/ 28868 h 28868"/>
                  <a:gd name="connsiteX4" fmla="*/ 0 w 1404932"/>
                  <a:gd name="connsiteY4" fmla="*/ 0 h 288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4932" h="28868">
                    <a:moveTo>
                      <a:pt x="0" y="0"/>
                    </a:moveTo>
                    <a:lnTo>
                      <a:pt x="1404932" y="0"/>
                    </a:lnTo>
                    <a:lnTo>
                      <a:pt x="1376064" y="28868"/>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8" name="Freeform: Shape 77">
                <a:extLst>
                  <a:ext uri="{FF2B5EF4-FFF2-40B4-BE49-F238E27FC236}">
                    <a16:creationId xmlns:a16="http://schemas.microsoft.com/office/drawing/2014/main" id="{CC8A63A1-564C-478A-B490-96E1C76014CC}"/>
                  </a:ext>
                </a:extLst>
              </p:cNvPr>
              <p:cNvSpPr/>
              <p:nvPr userDrawn="1"/>
            </p:nvSpPr>
            <p:spPr>
              <a:xfrm>
                <a:off x="776977" y="6628235"/>
                <a:ext cx="1283044" cy="29671"/>
              </a:xfrm>
              <a:custGeom>
                <a:avLst/>
                <a:gdLst>
                  <a:gd name="connsiteX0" fmla="*/ 1283044 w 1283044"/>
                  <a:gd name="connsiteY0" fmla="*/ 0 h 29671"/>
                  <a:gd name="connsiteX1" fmla="*/ 1254175 w 1283044"/>
                  <a:gd name="connsiteY1" fmla="*/ 28869 h 29671"/>
                  <a:gd name="connsiteX2" fmla="*/ 28067 w 1283044"/>
                  <a:gd name="connsiteY2" fmla="*/ 29671 h 29671"/>
                  <a:gd name="connsiteX3" fmla="*/ 28869 w 1283044"/>
                  <a:gd name="connsiteY3" fmla="*/ 28869 h 29671"/>
                  <a:gd name="connsiteX4" fmla="*/ 0 w 1283044"/>
                  <a:gd name="connsiteY4" fmla="*/ 1 h 29671"/>
                  <a:gd name="connsiteX5" fmla="*/ 1283044 w 1283044"/>
                  <a:gd name="connsiteY5" fmla="*/ 0 h 296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83044" h="29671">
                    <a:moveTo>
                      <a:pt x="1283044" y="0"/>
                    </a:moveTo>
                    <a:lnTo>
                      <a:pt x="1254175" y="28869"/>
                    </a:lnTo>
                    <a:lnTo>
                      <a:pt x="28067" y="29671"/>
                    </a:lnTo>
                    <a:lnTo>
                      <a:pt x="28869" y="28869"/>
                    </a:lnTo>
                    <a:lnTo>
                      <a:pt x="0" y="1"/>
                    </a:lnTo>
                    <a:lnTo>
                      <a:pt x="1283044"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Freeform: Shape 76">
                <a:extLst>
                  <a:ext uri="{FF2B5EF4-FFF2-40B4-BE49-F238E27FC236}">
                    <a16:creationId xmlns:a16="http://schemas.microsoft.com/office/drawing/2014/main" id="{4162FC41-462F-4E99-AACA-F5B9C804FB14}"/>
                  </a:ext>
                </a:extLst>
              </p:cNvPr>
              <p:cNvSpPr/>
              <p:nvPr userDrawn="1"/>
            </p:nvSpPr>
            <p:spPr>
              <a:xfrm>
                <a:off x="837922" y="6689180"/>
                <a:ext cx="1161154" cy="29670"/>
              </a:xfrm>
              <a:custGeom>
                <a:avLst/>
                <a:gdLst>
                  <a:gd name="connsiteX0" fmla="*/ 0 w 1161154"/>
                  <a:gd name="connsiteY0" fmla="*/ 0 h 29670"/>
                  <a:gd name="connsiteX1" fmla="*/ 1161154 w 1161154"/>
                  <a:gd name="connsiteY1" fmla="*/ 0 h 29670"/>
                  <a:gd name="connsiteX2" fmla="*/ 1132285 w 1161154"/>
                  <a:gd name="connsiteY2" fmla="*/ 28868 h 29670"/>
                  <a:gd name="connsiteX3" fmla="*/ 28066 w 1161154"/>
                  <a:gd name="connsiteY3" fmla="*/ 29670 h 29670"/>
                  <a:gd name="connsiteX4" fmla="*/ 28868 w 1161154"/>
                  <a:gd name="connsiteY4" fmla="*/ 28868 h 29670"/>
                  <a:gd name="connsiteX5" fmla="*/ 0 w 1161154"/>
                  <a:gd name="connsiteY5" fmla="*/ 0 h 296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1154" h="29670">
                    <a:moveTo>
                      <a:pt x="0" y="0"/>
                    </a:moveTo>
                    <a:lnTo>
                      <a:pt x="1161154" y="0"/>
                    </a:lnTo>
                    <a:lnTo>
                      <a:pt x="1132285" y="28868"/>
                    </a:lnTo>
                    <a:lnTo>
                      <a:pt x="28066" y="29670"/>
                    </a:lnTo>
                    <a:lnTo>
                      <a:pt x="28868" y="288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1F9B61AC-B03D-4064-9DE6-9818F53F333C}"/>
                  </a:ext>
                </a:extLst>
              </p:cNvPr>
              <p:cNvSpPr/>
              <p:nvPr userDrawn="1"/>
            </p:nvSpPr>
            <p:spPr>
              <a:xfrm>
                <a:off x="897263" y="6750124"/>
                <a:ext cx="1040868" cy="28869"/>
              </a:xfrm>
              <a:custGeom>
                <a:avLst/>
                <a:gdLst>
                  <a:gd name="connsiteX0" fmla="*/ 0 w 1040868"/>
                  <a:gd name="connsiteY0" fmla="*/ 0 h 28869"/>
                  <a:gd name="connsiteX1" fmla="*/ 1040868 w 1040868"/>
                  <a:gd name="connsiteY1" fmla="*/ 0 h 28869"/>
                  <a:gd name="connsiteX2" fmla="*/ 1012000 w 1040868"/>
                  <a:gd name="connsiteY2" fmla="*/ 28869 h 28869"/>
                  <a:gd name="connsiteX3" fmla="*/ 28868 w 1040868"/>
                  <a:gd name="connsiteY3" fmla="*/ 28869 h 28869"/>
                  <a:gd name="connsiteX4" fmla="*/ 0 w 1040868"/>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40868" h="28869">
                    <a:moveTo>
                      <a:pt x="0" y="0"/>
                    </a:moveTo>
                    <a:lnTo>
                      <a:pt x="1040868" y="0"/>
                    </a:lnTo>
                    <a:lnTo>
                      <a:pt x="1012000" y="28869"/>
                    </a:lnTo>
                    <a:lnTo>
                      <a:pt x="28868"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3" name="Freeform: Shape 72">
                <a:extLst>
                  <a:ext uri="{FF2B5EF4-FFF2-40B4-BE49-F238E27FC236}">
                    <a16:creationId xmlns:a16="http://schemas.microsoft.com/office/drawing/2014/main" id="{C104BA00-790F-438D-AC93-117E23CF2099}"/>
                  </a:ext>
                </a:extLst>
              </p:cNvPr>
              <p:cNvSpPr/>
              <p:nvPr userDrawn="1"/>
            </p:nvSpPr>
            <p:spPr>
              <a:xfrm>
                <a:off x="958207" y="6811069"/>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101" name="Freeform: Shape 100">
              <a:extLst>
                <a:ext uri="{FF2B5EF4-FFF2-40B4-BE49-F238E27FC236}">
                  <a16:creationId xmlns:a16="http://schemas.microsoft.com/office/drawing/2014/main" id="{788A3CD7-1915-41CF-9FB5-E6FEDCA8F19C}"/>
                </a:ext>
                <a:ext uri="{C183D7F6-B498-43B3-948B-1728B52AA6E4}">
                  <adec:decorative xmlns:adec="http://schemas.microsoft.com/office/drawing/2017/decorative" val="1"/>
                </a:ext>
              </a:extLst>
            </p:cNvPr>
            <p:cNvSpPr/>
            <p:nvPr userDrawn="1"/>
          </p:nvSpPr>
          <p:spPr>
            <a:xfrm>
              <a:off x="2960473" y="5801762"/>
              <a:ext cx="1075475" cy="1058335"/>
            </a:xfrm>
            <a:custGeom>
              <a:avLst/>
              <a:gdLst>
                <a:gd name="connsiteX0" fmla="*/ 1062720 w 1062720"/>
                <a:gd name="connsiteY0" fmla="*/ 0 h 1062720"/>
                <a:gd name="connsiteX1" fmla="*/ 1062720 w 1062720"/>
                <a:gd name="connsiteY1" fmla="*/ 1062720 h 1062720"/>
                <a:gd name="connsiteX2" fmla="*/ 0 w 1062720"/>
                <a:gd name="connsiteY2" fmla="*/ 1062720 h 1062720"/>
                <a:gd name="connsiteX3" fmla="*/ 1062720 w 1062720"/>
                <a:gd name="connsiteY3" fmla="*/ 0 h 1062720"/>
              </a:gdLst>
              <a:ahLst/>
              <a:cxnLst>
                <a:cxn ang="0">
                  <a:pos x="connsiteX0" y="connsiteY0"/>
                </a:cxn>
                <a:cxn ang="0">
                  <a:pos x="connsiteX1" y="connsiteY1"/>
                </a:cxn>
                <a:cxn ang="0">
                  <a:pos x="connsiteX2" y="connsiteY2"/>
                </a:cxn>
                <a:cxn ang="0">
                  <a:pos x="connsiteX3" y="connsiteY3"/>
                </a:cxn>
              </a:cxnLst>
              <a:rect l="l" t="t" r="r" b="b"/>
              <a:pathLst>
                <a:path w="1062720" h="1062720">
                  <a:moveTo>
                    <a:pt x="1062720" y="0"/>
                  </a:moveTo>
                  <a:lnTo>
                    <a:pt x="1062720" y="1062720"/>
                  </a:lnTo>
                  <a:lnTo>
                    <a:pt x="0" y="1062720"/>
                  </a:lnTo>
                  <a:lnTo>
                    <a:pt x="106272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3" name="Freeform: Shape 132">
              <a:extLst>
                <a:ext uri="{FF2B5EF4-FFF2-40B4-BE49-F238E27FC236}">
                  <a16:creationId xmlns:a16="http://schemas.microsoft.com/office/drawing/2014/main" id="{3591DEB5-C98C-4EF8-AA57-B8F45C484FF4}"/>
                </a:ext>
                <a:ext uri="{C183D7F6-B498-43B3-948B-1728B52AA6E4}">
                  <adec:decorative xmlns:adec="http://schemas.microsoft.com/office/drawing/2017/decorative" val="1"/>
                </a:ext>
              </a:extLst>
            </p:cNvPr>
            <p:cNvSpPr/>
            <p:nvPr userDrawn="1"/>
          </p:nvSpPr>
          <p:spPr>
            <a:xfrm>
              <a:off x="-7601" y="2930958"/>
              <a:ext cx="1128311" cy="2870805"/>
            </a:xfrm>
            <a:custGeom>
              <a:avLst/>
              <a:gdLst>
                <a:gd name="connsiteX0" fmla="*/ 1128311 w 1128311"/>
                <a:gd name="connsiteY0" fmla="*/ 0 h 2870805"/>
                <a:gd name="connsiteX1" fmla="*/ 1123909 w 1128311"/>
                <a:gd name="connsiteY1" fmla="*/ 2870805 h 2870805"/>
                <a:gd name="connsiteX2" fmla="*/ 0 w 1128311"/>
                <a:gd name="connsiteY2" fmla="*/ 1743443 h 2870805"/>
                <a:gd name="connsiteX3" fmla="*/ 0 w 1128311"/>
                <a:gd name="connsiteY3" fmla="*/ 1124856 h 2870805"/>
                <a:gd name="connsiteX4" fmla="*/ 1128311 w 1128311"/>
                <a:gd name="connsiteY4" fmla="*/ 0 h 28708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8311" h="2870805">
                  <a:moveTo>
                    <a:pt x="1128311" y="0"/>
                  </a:moveTo>
                  <a:lnTo>
                    <a:pt x="1123909" y="2870805"/>
                  </a:lnTo>
                  <a:lnTo>
                    <a:pt x="0" y="1743443"/>
                  </a:lnTo>
                  <a:lnTo>
                    <a:pt x="0" y="1124856"/>
                  </a:lnTo>
                  <a:lnTo>
                    <a:pt x="1128311"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5" name="Freeform: Shape 154">
              <a:extLst>
                <a:ext uri="{FF2B5EF4-FFF2-40B4-BE49-F238E27FC236}">
                  <a16:creationId xmlns:a16="http://schemas.microsoft.com/office/drawing/2014/main" id="{6FFCF0CF-3167-4E3E-BD4A-236ACC247EC0}"/>
                </a:ext>
                <a:ext uri="{C183D7F6-B498-43B3-948B-1728B52AA6E4}">
                  <adec:decorative xmlns:adec="http://schemas.microsoft.com/office/drawing/2017/decorative" val="1"/>
                </a:ext>
              </a:extLst>
            </p:cNvPr>
            <p:cNvSpPr/>
            <p:nvPr/>
          </p:nvSpPr>
          <p:spPr>
            <a:xfrm rot="13500280">
              <a:off x="126341" y="458327"/>
              <a:ext cx="2024298" cy="2024298"/>
            </a:xfrm>
            <a:custGeom>
              <a:avLst/>
              <a:gdLst>
                <a:gd name="connsiteX0" fmla="*/ 2024298 w 2024298"/>
                <a:gd name="connsiteY0" fmla="*/ 2024298 h 2024298"/>
                <a:gd name="connsiteX1" fmla="*/ 0 w 2024298"/>
                <a:gd name="connsiteY1" fmla="*/ 0 h 2024298"/>
                <a:gd name="connsiteX2" fmla="*/ 40826 w 2024298"/>
                <a:gd name="connsiteY2" fmla="*/ 0 h 2024298"/>
                <a:gd name="connsiteX3" fmla="*/ 2024298 w 2024298"/>
                <a:gd name="connsiteY3" fmla="*/ 1983472 h 2024298"/>
                <a:gd name="connsiteX4" fmla="*/ 2024298 w 2024298"/>
                <a:gd name="connsiteY4" fmla="*/ 2024298 h 20242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4298" h="2024298">
                  <a:moveTo>
                    <a:pt x="2024298" y="2024298"/>
                  </a:moveTo>
                  <a:lnTo>
                    <a:pt x="0" y="0"/>
                  </a:lnTo>
                  <a:lnTo>
                    <a:pt x="40826" y="0"/>
                  </a:lnTo>
                  <a:lnTo>
                    <a:pt x="2024298" y="1983472"/>
                  </a:lnTo>
                  <a:lnTo>
                    <a:pt x="2024298" y="2024298"/>
                  </a:lnTo>
                  <a:close/>
                </a:path>
              </a:pathLst>
            </a:custGeom>
            <a:solidFill>
              <a:schemeClr val="tx2"/>
            </a:solidFill>
            <a:ln w="11334" cap="flat">
              <a:noFill/>
              <a:prstDash val="solid"/>
              <a:miter/>
            </a:ln>
          </p:spPr>
          <p:txBody>
            <a:bodyPr rtlCol="0" anchor="ctr"/>
            <a:lstStyle/>
            <a:p>
              <a:endParaRPr lang="en-US"/>
            </a:p>
          </p:txBody>
        </p:sp>
        <p:sp>
          <p:nvSpPr>
            <p:cNvPr id="154" name="Freeform: Shape 153">
              <a:extLst>
                <a:ext uri="{FF2B5EF4-FFF2-40B4-BE49-F238E27FC236}">
                  <a16:creationId xmlns:a16="http://schemas.microsoft.com/office/drawing/2014/main" id="{AB47A61A-6E4C-49A5-A2E8-2410A107CC2A}"/>
                </a:ext>
                <a:ext uri="{C183D7F6-B498-43B3-948B-1728B52AA6E4}">
                  <adec:decorative xmlns:adec="http://schemas.microsoft.com/office/drawing/2017/decorative" val="1"/>
                </a:ext>
              </a:extLst>
            </p:cNvPr>
            <p:cNvSpPr/>
            <p:nvPr/>
          </p:nvSpPr>
          <p:spPr>
            <a:xfrm rot="13500280">
              <a:off x="108491" y="501416"/>
              <a:ext cx="1938109" cy="1938109"/>
            </a:xfrm>
            <a:custGeom>
              <a:avLst/>
              <a:gdLst>
                <a:gd name="connsiteX0" fmla="*/ 1938109 w 1938109"/>
                <a:gd name="connsiteY0" fmla="*/ 1938109 h 1938109"/>
                <a:gd name="connsiteX1" fmla="*/ 0 w 1938109"/>
                <a:gd name="connsiteY1" fmla="*/ 0 h 1938109"/>
                <a:gd name="connsiteX2" fmla="*/ 40826 w 1938109"/>
                <a:gd name="connsiteY2" fmla="*/ 0 h 1938109"/>
                <a:gd name="connsiteX3" fmla="*/ 1938109 w 1938109"/>
                <a:gd name="connsiteY3" fmla="*/ 1897283 h 1938109"/>
                <a:gd name="connsiteX4" fmla="*/ 1938109 w 1938109"/>
                <a:gd name="connsiteY4" fmla="*/ 1938109 h 1938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8109" h="1938109">
                  <a:moveTo>
                    <a:pt x="1938109" y="1938109"/>
                  </a:moveTo>
                  <a:lnTo>
                    <a:pt x="0" y="0"/>
                  </a:lnTo>
                  <a:lnTo>
                    <a:pt x="40826" y="0"/>
                  </a:lnTo>
                  <a:lnTo>
                    <a:pt x="1938109" y="1897283"/>
                  </a:lnTo>
                  <a:lnTo>
                    <a:pt x="1938109" y="1938109"/>
                  </a:lnTo>
                  <a:close/>
                </a:path>
              </a:pathLst>
            </a:custGeom>
            <a:solidFill>
              <a:schemeClr val="tx2"/>
            </a:solidFill>
            <a:ln w="11334" cap="flat">
              <a:noFill/>
              <a:prstDash val="solid"/>
              <a:miter/>
            </a:ln>
          </p:spPr>
          <p:txBody>
            <a:bodyPr rtlCol="0" anchor="ctr"/>
            <a:lstStyle/>
            <a:p>
              <a:endParaRPr lang="en-US"/>
            </a:p>
          </p:txBody>
        </p:sp>
        <p:sp>
          <p:nvSpPr>
            <p:cNvPr id="153" name="Freeform: Shape 152">
              <a:extLst>
                <a:ext uri="{FF2B5EF4-FFF2-40B4-BE49-F238E27FC236}">
                  <a16:creationId xmlns:a16="http://schemas.microsoft.com/office/drawing/2014/main" id="{FC8CDBA7-BF04-4719-8D66-513A71ECCAFF}"/>
                </a:ext>
                <a:ext uri="{C183D7F6-B498-43B3-948B-1728B52AA6E4}">
                  <adec:decorative xmlns:adec="http://schemas.microsoft.com/office/drawing/2017/decorative" val="1"/>
                </a:ext>
              </a:extLst>
            </p:cNvPr>
            <p:cNvSpPr/>
            <p:nvPr/>
          </p:nvSpPr>
          <p:spPr>
            <a:xfrm rot="13500280">
              <a:off x="90475" y="544906"/>
              <a:ext cx="1853055" cy="1851921"/>
            </a:xfrm>
            <a:custGeom>
              <a:avLst/>
              <a:gdLst>
                <a:gd name="connsiteX0" fmla="*/ 1851921 w 1853055"/>
                <a:gd name="connsiteY0" fmla="*/ 1851921 h 1851921"/>
                <a:gd name="connsiteX1" fmla="*/ 0 w 1853055"/>
                <a:gd name="connsiteY1" fmla="*/ 0 h 1851921"/>
                <a:gd name="connsiteX2" fmla="*/ 40826 w 1853055"/>
                <a:gd name="connsiteY2" fmla="*/ 0 h 1851921"/>
                <a:gd name="connsiteX3" fmla="*/ 1853055 w 1853055"/>
                <a:gd name="connsiteY3" fmla="*/ 1811094 h 1851921"/>
                <a:gd name="connsiteX4" fmla="*/ 1851920 w 1853055"/>
                <a:gd name="connsiteY4" fmla="*/ 1811094 h 1851921"/>
                <a:gd name="connsiteX5" fmla="*/ 1851921 w 1853055"/>
                <a:gd name="connsiteY5" fmla="*/ 1851921 h 185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53055" h="1851921">
                  <a:moveTo>
                    <a:pt x="1851921" y="1851921"/>
                  </a:moveTo>
                  <a:lnTo>
                    <a:pt x="0" y="0"/>
                  </a:lnTo>
                  <a:lnTo>
                    <a:pt x="40826" y="0"/>
                  </a:lnTo>
                  <a:lnTo>
                    <a:pt x="1853055" y="1811094"/>
                  </a:lnTo>
                  <a:lnTo>
                    <a:pt x="1851920" y="1811094"/>
                  </a:lnTo>
                  <a:lnTo>
                    <a:pt x="1851921" y="1851921"/>
                  </a:lnTo>
                  <a:close/>
                </a:path>
              </a:pathLst>
            </a:custGeom>
            <a:solidFill>
              <a:schemeClr val="tx2"/>
            </a:solidFill>
            <a:ln w="11334"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79CDC826-71AB-4245-AC5F-8DC9DB2BBCE0}"/>
                </a:ext>
                <a:ext uri="{C183D7F6-B498-43B3-948B-1728B52AA6E4}">
                  <adec:decorative xmlns:adec="http://schemas.microsoft.com/office/drawing/2017/decorative" val="1"/>
                </a:ext>
              </a:extLst>
            </p:cNvPr>
            <p:cNvSpPr/>
            <p:nvPr/>
          </p:nvSpPr>
          <p:spPr>
            <a:xfrm rot="13500280">
              <a:off x="72624" y="587994"/>
              <a:ext cx="1766866" cy="1765732"/>
            </a:xfrm>
            <a:custGeom>
              <a:avLst/>
              <a:gdLst>
                <a:gd name="connsiteX0" fmla="*/ 1765732 w 1766866"/>
                <a:gd name="connsiteY0" fmla="*/ 1765732 h 1765732"/>
                <a:gd name="connsiteX1" fmla="*/ 0 w 1766866"/>
                <a:gd name="connsiteY1" fmla="*/ 0 h 1765732"/>
                <a:gd name="connsiteX2" fmla="*/ 40826 w 1766866"/>
                <a:gd name="connsiteY2" fmla="*/ 0 h 1765732"/>
                <a:gd name="connsiteX3" fmla="*/ 1766866 w 1766866"/>
                <a:gd name="connsiteY3" fmla="*/ 1724906 h 1765732"/>
                <a:gd name="connsiteX4" fmla="*/ 1765731 w 1766866"/>
                <a:gd name="connsiteY4" fmla="*/ 1724906 h 1765732"/>
                <a:gd name="connsiteX5" fmla="*/ 1765732 w 1766866"/>
                <a:gd name="connsiteY5" fmla="*/ 1765732 h 176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6866" h="1765732">
                  <a:moveTo>
                    <a:pt x="1765732" y="1765732"/>
                  </a:moveTo>
                  <a:lnTo>
                    <a:pt x="0" y="0"/>
                  </a:lnTo>
                  <a:lnTo>
                    <a:pt x="40826" y="0"/>
                  </a:lnTo>
                  <a:lnTo>
                    <a:pt x="1766866" y="1724906"/>
                  </a:lnTo>
                  <a:lnTo>
                    <a:pt x="1765731" y="1724906"/>
                  </a:lnTo>
                  <a:lnTo>
                    <a:pt x="1765732" y="1765732"/>
                  </a:lnTo>
                  <a:close/>
                </a:path>
              </a:pathLst>
            </a:custGeom>
            <a:solidFill>
              <a:schemeClr val="tx2"/>
            </a:solidFill>
            <a:ln w="11334" cap="flat">
              <a:noFill/>
              <a:prstDash val="solid"/>
              <a:miter/>
            </a:ln>
          </p:spPr>
          <p:txBody>
            <a:bodyPr rtlCol="0" anchor="ctr"/>
            <a:lstStyle/>
            <a:p>
              <a:endParaRPr lang="en-US"/>
            </a:p>
          </p:txBody>
        </p:sp>
        <p:sp>
          <p:nvSpPr>
            <p:cNvPr id="151" name="Freeform: Shape 150">
              <a:extLst>
                <a:ext uri="{FF2B5EF4-FFF2-40B4-BE49-F238E27FC236}">
                  <a16:creationId xmlns:a16="http://schemas.microsoft.com/office/drawing/2014/main" id="{4DE1670F-43B8-4EA8-878C-AC3FF1921E21}"/>
                </a:ext>
                <a:ext uri="{C183D7F6-B498-43B3-948B-1728B52AA6E4}">
                  <adec:decorative xmlns:adec="http://schemas.microsoft.com/office/drawing/2017/decorative" val="1"/>
                </a:ext>
              </a:extLst>
            </p:cNvPr>
            <p:cNvSpPr/>
            <p:nvPr/>
          </p:nvSpPr>
          <p:spPr>
            <a:xfrm rot="13500280">
              <a:off x="55175" y="630117"/>
              <a:ext cx="1680678" cy="1680677"/>
            </a:xfrm>
            <a:custGeom>
              <a:avLst/>
              <a:gdLst>
                <a:gd name="connsiteX0" fmla="*/ 1680678 w 1680678"/>
                <a:gd name="connsiteY0" fmla="*/ 1680677 h 1680677"/>
                <a:gd name="connsiteX1" fmla="*/ 0 w 1680678"/>
                <a:gd name="connsiteY1" fmla="*/ 0 h 1680677"/>
                <a:gd name="connsiteX2" fmla="*/ 40826 w 1680678"/>
                <a:gd name="connsiteY2" fmla="*/ 0 h 1680677"/>
                <a:gd name="connsiteX3" fmla="*/ 1680678 w 1680678"/>
                <a:gd name="connsiteY3" fmla="*/ 1639851 h 1680677"/>
                <a:gd name="connsiteX4" fmla="*/ 1680678 w 1680678"/>
                <a:gd name="connsiteY4" fmla="*/ 1680677 h 16806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0678" h="1680677">
                  <a:moveTo>
                    <a:pt x="1680678" y="1680677"/>
                  </a:moveTo>
                  <a:lnTo>
                    <a:pt x="0" y="0"/>
                  </a:lnTo>
                  <a:lnTo>
                    <a:pt x="40826" y="0"/>
                  </a:lnTo>
                  <a:lnTo>
                    <a:pt x="1680678" y="1639851"/>
                  </a:lnTo>
                  <a:lnTo>
                    <a:pt x="1680678" y="1680677"/>
                  </a:lnTo>
                  <a:close/>
                </a:path>
              </a:pathLst>
            </a:custGeom>
            <a:solidFill>
              <a:schemeClr val="tx2"/>
            </a:solidFill>
            <a:ln w="11334" cap="flat">
              <a:noFill/>
              <a:prstDash val="solid"/>
              <a:miter/>
            </a:ln>
          </p:spPr>
          <p:txBody>
            <a:bodyPr rtlCol="0" anchor="ctr"/>
            <a:lstStyle/>
            <a:p>
              <a:endParaRPr lang="en-US"/>
            </a:p>
          </p:txBody>
        </p:sp>
        <p:sp>
          <p:nvSpPr>
            <p:cNvPr id="150" name="Freeform: Shape 149">
              <a:extLst>
                <a:ext uri="{FF2B5EF4-FFF2-40B4-BE49-F238E27FC236}">
                  <a16:creationId xmlns:a16="http://schemas.microsoft.com/office/drawing/2014/main" id="{4AE780ED-EF51-4AD7-A73F-01E563D0E8BC}"/>
                </a:ext>
                <a:ext uri="{C183D7F6-B498-43B3-948B-1728B52AA6E4}">
                  <adec:decorative xmlns:adec="http://schemas.microsoft.com/office/drawing/2017/decorative" val="1"/>
                </a:ext>
              </a:extLst>
            </p:cNvPr>
            <p:cNvSpPr/>
            <p:nvPr/>
          </p:nvSpPr>
          <p:spPr>
            <a:xfrm rot="13500280">
              <a:off x="37325" y="673206"/>
              <a:ext cx="1594489" cy="1594489"/>
            </a:xfrm>
            <a:custGeom>
              <a:avLst/>
              <a:gdLst>
                <a:gd name="connsiteX0" fmla="*/ 1594489 w 1594489"/>
                <a:gd name="connsiteY0" fmla="*/ 1594489 h 1594489"/>
                <a:gd name="connsiteX1" fmla="*/ 0 w 1594489"/>
                <a:gd name="connsiteY1" fmla="*/ 0 h 1594489"/>
                <a:gd name="connsiteX2" fmla="*/ 40826 w 1594489"/>
                <a:gd name="connsiteY2" fmla="*/ 0 h 1594489"/>
                <a:gd name="connsiteX3" fmla="*/ 1594489 w 1594489"/>
                <a:gd name="connsiteY3" fmla="*/ 1553663 h 1594489"/>
                <a:gd name="connsiteX4" fmla="*/ 1594489 w 1594489"/>
                <a:gd name="connsiteY4" fmla="*/ 1594489 h 1594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4489" h="1594489">
                  <a:moveTo>
                    <a:pt x="1594489" y="1594489"/>
                  </a:moveTo>
                  <a:lnTo>
                    <a:pt x="0" y="0"/>
                  </a:lnTo>
                  <a:lnTo>
                    <a:pt x="40826" y="0"/>
                  </a:lnTo>
                  <a:lnTo>
                    <a:pt x="1594489" y="1553663"/>
                  </a:lnTo>
                  <a:lnTo>
                    <a:pt x="1594489" y="1594489"/>
                  </a:lnTo>
                  <a:close/>
                </a:path>
              </a:pathLst>
            </a:custGeom>
            <a:solidFill>
              <a:schemeClr val="tx2"/>
            </a:solidFill>
            <a:ln w="11334" cap="flat">
              <a:noFill/>
              <a:prstDash val="solid"/>
              <a:miter/>
            </a:ln>
          </p:spPr>
          <p:txBody>
            <a:bodyPr rtlCol="0" anchor="ctr"/>
            <a:lstStyle/>
            <a:p>
              <a:endParaRPr lang="en-US"/>
            </a:p>
          </p:txBody>
        </p:sp>
        <p:sp>
          <p:nvSpPr>
            <p:cNvPr id="149" name="Freeform: Shape 148">
              <a:extLst>
                <a:ext uri="{FF2B5EF4-FFF2-40B4-BE49-F238E27FC236}">
                  <a16:creationId xmlns:a16="http://schemas.microsoft.com/office/drawing/2014/main" id="{BE269AE3-65CE-4B86-B8B1-413783695039}"/>
                </a:ext>
                <a:ext uri="{C183D7F6-B498-43B3-948B-1728B52AA6E4}">
                  <adec:decorative xmlns:adec="http://schemas.microsoft.com/office/drawing/2017/decorative" val="1"/>
                </a:ext>
              </a:extLst>
            </p:cNvPr>
            <p:cNvSpPr/>
            <p:nvPr/>
          </p:nvSpPr>
          <p:spPr>
            <a:xfrm rot="13500280">
              <a:off x="19309" y="716696"/>
              <a:ext cx="1509435" cy="1508300"/>
            </a:xfrm>
            <a:custGeom>
              <a:avLst/>
              <a:gdLst>
                <a:gd name="connsiteX0" fmla="*/ 1508301 w 1509435"/>
                <a:gd name="connsiteY0" fmla="*/ 1508300 h 1508300"/>
                <a:gd name="connsiteX1" fmla="*/ 0 w 1509435"/>
                <a:gd name="connsiteY1" fmla="*/ 0 h 1508300"/>
                <a:gd name="connsiteX2" fmla="*/ 40826 w 1509435"/>
                <a:gd name="connsiteY2" fmla="*/ 0 h 1508300"/>
                <a:gd name="connsiteX3" fmla="*/ 1509435 w 1509435"/>
                <a:gd name="connsiteY3" fmla="*/ 1467474 h 1508300"/>
                <a:gd name="connsiteX4" fmla="*/ 1508301 w 1509435"/>
                <a:gd name="connsiteY4" fmla="*/ 1467474 h 1508300"/>
                <a:gd name="connsiteX5" fmla="*/ 1508301 w 1509435"/>
                <a:gd name="connsiteY5" fmla="*/ 1508300 h 1508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09435" h="1508300">
                  <a:moveTo>
                    <a:pt x="1508301" y="1508300"/>
                  </a:moveTo>
                  <a:lnTo>
                    <a:pt x="0" y="0"/>
                  </a:lnTo>
                  <a:lnTo>
                    <a:pt x="40826" y="0"/>
                  </a:lnTo>
                  <a:lnTo>
                    <a:pt x="1509435" y="1467474"/>
                  </a:lnTo>
                  <a:lnTo>
                    <a:pt x="1508301" y="1467474"/>
                  </a:lnTo>
                  <a:lnTo>
                    <a:pt x="1508301" y="1508300"/>
                  </a:lnTo>
                  <a:close/>
                </a:path>
              </a:pathLst>
            </a:custGeom>
            <a:solidFill>
              <a:schemeClr val="tx2"/>
            </a:solidFill>
            <a:ln w="11334" cap="flat">
              <a:noFill/>
              <a:prstDash val="solid"/>
              <a:miter/>
            </a:ln>
          </p:spPr>
          <p:txBody>
            <a:bodyPr rtlCol="0" anchor="ctr"/>
            <a:lstStyle/>
            <a:p>
              <a:endParaRPr lang="en-US"/>
            </a:p>
          </p:txBody>
        </p:sp>
        <p:sp>
          <p:nvSpPr>
            <p:cNvPr id="148" name="Freeform: Shape 147">
              <a:extLst>
                <a:ext uri="{FF2B5EF4-FFF2-40B4-BE49-F238E27FC236}">
                  <a16:creationId xmlns:a16="http://schemas.microsoft.com/office/drawing/2014/main" id="{C35E0649-74BB-4271-BE7D-1F2ED094753E}"/>
                </a:ext>
                <a:ext uri="{C183D7F6-B498-43B3-948B-1728B52AA6E4}">
                  <adec:decorative xmlns:adec="http://schemas.microsoft.com/office/drawing/2017/decorative" val="1"/>
                </a:ext>
              </a:extLst>
            </p:cNvPr>
            <p:cNvSpPr/>
            <p:nvPr/>
          </p:nvSpPr>
          <p:spPr>
            <a:xfrm rot="13500280">
              <a:off x="1859" y="758817"/>
              <a:ext cx="1423246" cy="1423247"/>
            </a:xfrm>
            <a:custGeom>
              <a:avLst/>
              <a:gdLst>
                <a:gd name="connsiteX0" fmla="*/ 1423246 w 1423246"/>
                <a:gd name="connsiteY0" fmla="*/ 1423247 h 1423247"/>
                <a:gd name="connsiteX1" fmla="*/ 0 w 1423246"/>
                <a:gd name="connsiteY1" fmla="*/ 0 h 1423247"/>
                <a:gd name="connsiteX2" fmla="*/ 40825 w 1423246"/>
                <a:gd name="connsiteY2" fmla="*/ 0 h 1423247"/>
                <a:gd name="connsiteX3" fmla="*/ 1423246 w 1423246"/>
                <a:gd name="connsiteY3" fmla="*/ 1382420 h 1423247"/>
                <a:gd name="connsiteX4" fmla="*/ 1423246 w 1423246"/>
                <a:gd name="connsiteY4" fmla="*/ 1423247 h 1423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246" h="1423247">
                  <a:moveTo>
                    <a:pt x="1423246" y="1423247"/>
                  </a:moveTo>
                  <a:lnTo>
                    <a:pt x="0" y="0"/>
                  </a:lnTo>
                  <a:lnTo>
                    <a:pt x="40825" y="0"/>
                  </a:lnTo>
                  <a:lnTo>
                    <a:pt x="1423246" y="1382420"/>
                  </a:lnTo>
                  <a:lnTo>
                    <a:pt x="1423246" y="1423247"/>
                  </a:lnTo>
                  <a:close/>
                </a:path>
              </a:pathLst>
            </a:custGeom>
            <a:solidFill>
              <a:schemeClr val="tx2"/>
            </a:solidFill>
            <a:ln w="11334" cap="flat">
              <a:noFill/>
              <a:prstDash val="solid"/>
              <a:miter/>
            </a:ln>
          </p:spPr>
          <p:txBody>
            <a:bodyPr rtlCol="0" anchor="ctr"/>
            <a:lstStyle/>
            <a:p>
              <a:endParaRPr lang="en-US"/>
            </a:p>
          </p:txBody>
        </p:sp>
        <p:sp>
          <p:nvSpPr>
            <p:cNvPr id="147" name="Freeform: Shape 146">
              <a:extLst>
                <a:ext uri="{FF2B5EF4-FFF2-40B4-BE49-F238E27FC236}">
                  <a16:creationId xmlns:a16="http://schemas.microsoft.com/office/drawing/2014/main" id="{6C2D71F3-0A7A-4745-A34F-CE00E95F927C}"/>
                </a:ext>
                <a:ext uri="{C183D7F6-B498-43B3-948B-1728B52AA6E4}">
                  <adec:decorative xmlns:adec="http://schemas.microsoft.com/office/drawing/2017/decorative" val="1"/>
                </a:ext>
              </a:extLst>
            </p:cNvPr>
            <p:cNvSpPr/>
            <p:nvPr/>
          </p:nvSpPr>
          <p:spPr>
            <a:xfrm rot="13500280">
              <a:off x="-15991" y="801908"/>
              <a:ext cx="1337057" cy="1337057"/>
            </a:xfrm>
            <a:custGeom>
              <a:avLst/>
              <a:gdLst>
                <a:gd name="connsiteX0" fmla="*/ 1337057 w 1337057"/>
                <a:gd name="connsiteY0" fmla="*/ 1337057 h 1337057"/>
                <a:gd name="connsiteX1" fmla="*/ 0 w 1337057"/>
                <a:gd name="connsiteY1" fmla="*/ 0 h 1337057"/>
                <a:gd name="connsiteX2" fmla="*/ 40826 w 1337057"/>
                <a:gd name="connsiteY2" fmla="*/ 0 h 1337057"/>
                <a:gd name="connsiteX3" fmla="*/ 1337057 w 1337057"/>
                <a:gd name="connsiteY3" fmla="*/ 1296231 h 1337057"/>
                <a:gd name="connsiteX4" fmla="*/ 1337057 w 1337057"/>
                <a:gd name="connsiteY4" fmla="*/ 1337057 h 13370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057" h="1337057">
                  <a:moveTo>
                    <a:pt x="1337057" y="1337057"/>
                  </a:moveTo>
                  <a:lnTo>
                    <a:pt x="0" y="0"/>
                  </a:lnTo>
                  <a:lnTo>
                    <a:pt x="40826" y="0"/>
                  </a:lnTo>
                  <a:lnTo>
                    <a:pt x="1337057" y="1296231"/>
                  </a:lnTo>
                  <a:lnTo>
                    <a:pt x="1337057" y="1337057"/>
                  </a:lnTo>
                  <a:close/>
                </a:path>
              </a:pathLst>
            </a:custGeom>
            <a:solidFill>
              <a:schemeClr val="tx2"/>
            </a:solidFill>
            <a:ln w="11334" cap="flat">
              <a:noFill/>
              <a:prstDash val="solid"/>
              <a:miter/>
            </a:ln>
          </p:spPr>
          <p:txBody>
            <a:bodyPr rtlCol="0" anchor="ctr"/>
            <a:lstStyle/>
            <a:p>
              <a:endParaRPr lang="en-US"/>
            </a:p>
          </p:txBody>
        </p:sp>
        <p:sp>
          <p:nvSpPr>
            <p:cNvPr id="146" name="Freeform: Shape 145">
              <a:extLst>
                <a:ext uri="{FF2B5EF4-FFF2-40B4-BE49-F238E27FC236}">
                  <a16:creationId xmlns:a16="http://schemas.microsoft.com/office/drawing/2014/main" id="{51BF2AB6-6873-4ED8-98DB-4A9398AF7324}"/>
                </a:ext>
                <a:ext uri="{C183D7F6-B498-43B3-948B-1728B52AA6E4}">
                  <adec:decorative xmlns:adec="http://schemas.microsoft.com/office/drawing/2017/decorative" val="1"/>
                </a:ext>
              </a:extLst>
            </p:cNvPr>
            <p:cNvSpPr/>
            <p:nvPr/>
          </p:nvSpPr>
          <p:spPr>
            <a:xfrm rot="13500280">
              <a:off x="-33841" y="844997"/>
              <a:ext cx="1250869" cy="1250869"/>
            </a:xfrm>
            <a:custGeom>
              <a:avLst/>
              <a:gdLst>
                <a:gd name="connsiteX0" fmla="*/ 1250869 w 1250869"/>
                <a:gd name="connsiteY0" fmla="*/ 1250869 h 1250869"/>
                <a:gd name="connsiteX1" fmla="*/ 0 w 1250869"/>
                <a:gd name="connsiteY1" fmla="*/ 0 h 1250869"/>
                <a:gd name="connsiteX2" fmla="*/ 40825 w 1250869"/>
                <a:gd name="connsiteY2" fmla="*/ 0 h 1250869"/>
                <a:gd name="connsiteX3" fmla="*/ 1250869 w 1250869"/>
                <a:gd name="connsiteY3" fmla="*/ 1210042 h 1250869"/>
                <a:gd name="connsiteX4" fmla="*/ 1250869 w 1250869"/>
                <a:gd name="connsiteY4" fmla="*/ 1250869 h 1250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0869" h="1250869">
                  <a:moveTo>
                    <a:pt x="1250869" y="1250869"/>
                  </a:moveTo>
                  <a:lnTo>
                    <a:pt x="0" y="0"/>
                  </a:lnTo>
                  <a:lnTo>
                    <a:pt x="40825" y="0"/>
                  </a:lnTo>
                  <a:lnTo>
                    <a:pt x="1250869" y="1210042"/>
                  </a:lnTo>
                  <a:lnTo>
                    <a:pt x="1250869" y="1250869"/>
                  </a:lnTo>
                  <a:close/>
                </a:path>
              </a:pathLst>
            </a:custGeom>
            <a:solidFill>
              <a:schemeClr val="tx2"/>
            </a:solidFill>
            <a:ln w="11334"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38BEE1DC-3180-496F-B9F2-0541143A9C65}"/>
                </a:ext>
                <a:ext uri="{C183D7F6-B498-43B3-948B-1728B52AA6E4}">
                  <adec:decorative xmlns:adec="http://schemas.microsoft.com/office/drawing/2017/decorative" val="1"/>
                </a:ext>
              </a:extLst>
            </p:cNvPr>
            <p:cNvSpPr/>
            <p:nvPr/>
          </p:nvSpPr>
          <p:spPr>
            <a:xfrm rot="13500280">
              <a:off x="-51857" y="888486"/>
              <a:ext cx="1165814" cy="1164680"/>
            </a:xfrm>
            <a:custGeom>
              <a:avLst/>
              <a:gdLst>
                <a:gd name="connsiteX0" fmla="*/ 1164680 w 1165814"/>
                <a:gd name="connsiteY0" fmla="*/ 1164680 h 1164680"/>
                <a:gd name="connsiteX1" fmla="*/ 0 w 1165814"/>
                <a:gd name="connsiteY1" fmla="*/ 1 h 1164680"/>
                <a:gd name="connsiteX2" fmla="*/ 40825 w 1165814"/>
                <a:gd name="connsiteY2" fmla="*/ 0 h 1164680"/>
                <a:gd name="connsiteX3" fmla="*/ 1165814 w 1165814"/>
                <a:gd name="connsiteY3" fmla="*/ 1123854 h 1164680"/>
                <a:gd name="connsiteX4" fmla="*/ 1164680 w 1165814"/>
                <a:gd name="connsiteY4" fmla="*/ 1123854 h 1164680"/>
                <a:gd name="connsiteX5" fmla="*/ 1164680 w 1165814"/>
                <a:gd name="connsiteY5" fmla="*/ 1164680 h 1164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65814" h="1164680">
                  <a:moveTo>
                    <a:pt x="1164680" y="1164680"/>
                  </a:moveTo>
                  <a:lnTo>
                    <a:pt x="0" y="1"/>
                  </a:lnTo>
                  <a:lnTo>
                    <a:pt x="40825" y="0"/>
                  </a:lnTo>
                  <a:lnTo>
                    <a:pt x="1165814" y="1123854"/>
                  </a:lnTo>
                  <a:lnTo>
                    <a:pt x="1164680" y="1123854"/>
                  </a:lnTo>
                  <a:lnTo>
                    <a:pt x="1164680" y="1164680"/>
                  </a:lnTo>
                  <a:close/>
                </a:path>
              </a:pathLst>
            </a:custGeom>
            <a:solidFill>
              <a:schemeClr val="tx2"/>
            </a:solidFill>
            <a:ln w="11334" cap="flat">
              <a:noFill/>
              <a:prstDash val="solid"/>
              <a:miter/>
            </a:ln>
          </p:spPr>
          <p:txBody>
            <a:bodyPr rtlCol="0" anchor="ctr"/>
            <a:lstStyle/>
            <a:p>
              <a:endParaRPr lang="en-US"/>
            </a:p>
          </p:txBody>
        </p:sp>
        <p:sp>
          <p:nvSpPr>
            <p:cNvPr id="144" name="Freeform: Shape 143">
              <a:extLst>
                <a:ext uri="{FF2B5EF4-FFF2-40B4-BE49-F238E27FC236}">
                  <a16:creationId xmlns:a16="http://schemas.microsoft.com/office/drawing/2014/main" id="{D39D863D-C379-4E72-B276-53F62D7E2B98}"/>
                </a:ext>
                <a:ext uri="{C183D7F6-B498-43B3-948B-1728B52AA6E4}">
                  <adec:decorative xmlns:adec="http://schemas.microsoft.com/office/drawing/2017/decorative" val="1"/>
                </a:ext>
              </a:extLst>
            </p:cNvPr>
            <p:cNvSpPr/>
            <p:nvPr/>
          </p:nvSpPr>
          <p:spPr>
            <a:xfrm rot="13500280">
              <a:off x="-69307" y="930608"/>
              <a:ext cx="1079626" cy="1079626"/>
            </a:xfrm>
            <a:custGeom>
              <a:avLst/>
              <a:gdLst>
                <a:gd name="connsiteX0" fmla="*/ 1079626 w 1079626"/>
                <a:gd name="connsiteY0" fmla="*/ 1079626 h 1079626"/>
                <a:gd name="connsiteX1" fmla="*/ 0 w 1079626"/>
                <a:gd name="connsiteY1" fmla="*/ 1 h 1079626"/>
                <a:gd name="connsiteX2" fmla="*/ 40826 w 1079626"/>
                <a:gd name="connsiteY2" fmla="*/ 0 h 1079626"/>
                <a:gd name="connsiteX3" fmla="*/ 1079626 w 1079626"/>
                <a:gd name="connsiteY3" fmla="*/ 1038800 h 1079626"/>
                <a:gd name="connsiteX4" fmla="*/ 1079626 w 1079626"/>
                <a:gd name="connsiteY4" fmla="*/ 1079626 h 1079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26" h="1079626">
                  <a:moveTo>
                    <a:pt x="1079626" y="1079626"/>
                  </a:moveTo>
                  <a:lnTo>
                    <a:pt x="0" y="1"/>
                  </a:lnTo>
                  <a:lnTo>
                    <a:pt x="40826" y="0"/>
                  </a:lnTo>
                  <a:lnTo>
                    <a:pt x="1079626" y="1038800"/>
                  </a:lnTo>
                  <a:lnTo>
                    <a:pt x="1079626" y="1079626"/>
                  </a:lnTo>
                  <a:close/>
                </a:path>
              </a:pathLst>
            </a:custGeom>
            <a:solidFill>
              <a:schemeClr val="tx2"/>
            </a:solidFill>
            <a:ln w="11334" cap="flat">
              <a:noFill/>
              <a:prstDash val="solid"/>
              <a:miter/>
            </a:ln>
          </p:spPr>
          <p:txBody>
            <a:bodyPr rtlCol="0" anchor="ctr"/>
            <a:lstStyle/>
            <a:p>
              <a:endParaRPr lang="en-US"/>
            </a:p>
          </p:txBody>
        </p:sp>
        <p:sp>
          <p:nvSpPr>
            <p:cNvPr id="143" name="Freeform: Shape 142">
              <a:extLst>
                <a:ext uri="{FF2B5EF4-FFF2-40B4-BE49-F238E27FC236}">
                  <a16:creationId xmlns:a16="http://schemas.microsoft.com/office/drawing/2014/main" id="{9079BA6D-6450-46A6-9874-663ABFE497CE}"/>
                </a:ext>
                <a:ext uri="{C183D7F6-B498-43B3-948B-1728B52AA6E4}">
                  <adec:decorative xmlns:adec="http://schemas.microsoft.com/office/drawing/2017/decorative" val="1"/>
                </a:ext>
              </a:extLst>
            </p:cNvPr>
            <p:cNvSpPr/>
            <p:nvPr/>
          </p:nvSpPr>
          <p:spPr>
            <a:xfrm rot="13500280">
              <a:off x="-87157" y="973697"/>
              <a:ext cx="993437" cy="993438"/>
            </a:xfrm>
            <a:custGeom>
              <a:avLst/>
              <a:gdLst>
                <a:gd name="connsiteX0" fmla="*/ 993437 w 993437"/>
                <a:gd name="connsiteY0" fmla="*/ 993438 h 993438"/>
                <a:gd name="connsiteX1" fmla="*/ 0 w 993437"/>
                <a:gd name="connsiteY1" fmla="*/ 0 h 993438"/>
                <a:gd name="connsiteX2" fmla="*/ 40825 w 993437"/>
                <a:gd name="connsiteY2" fmla="*/ 1 h 993438"/>
                <a:gd name="connsiteX3" fmla="*/ 993437 w 993437"/>
                <a:gd name="connsiteY3" fmla="*/ 952612 h 993438"/>
                <a:gd name="connsiteX4" fmla="*/ 993437 w 993437"/>
                <a:gd name="connsiteY4" fmla="*/ 993438 h 9934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3437" h="993438">
                  <a:moveTo>
                    <a:pt x="993437" y="993438"/>
                  </a:moveTo>
                  <a:lnTo>
                    <a:pt x="0" y="0"/>
                  </a:lnTo>
                  <a:lnTo>
                    <a:pt x="40825" y="1"/>
                  </a:lnTo>
                  <a:lnTo>
                    <a:pt x="993437" y="952612"/>
                  </a:lnTo>
                  <a:lnTo>
                    <a:pt x="993437" y="993438"/>
                  </a:lnTo>
                  <a:close/>
                </a:path>
              </a:pathLst>
            </a:custGeom>
            <a:solidFill>
              <a:schemeClr val="tx2"/>
            </a:solidFill>
            <a:ln w="11334" cap="flat">
              <a:noFill/>
              <a:prstDash val="solid"/>
              <a:miter/>
            </a:ln>
          </p:spPr>
          <p:txBody>
            <a:bodyPr rtlCol="0" anchor="ctr"/>
            <a:lstStyle/>
            <a:p>
              <a:endParaRPr lang="en-US"/>
            </a:p>
          </p:txBody>
        </p:sp>
        <p:sp>
          <p:nvSpPr>
            <p:cNvPr id="142" name="Freeform: Shape 141">
              <a:extLst>
                <a:ext uri="{FF2B5EF4-FFF2-40B4-BE49-F238E27FC236}">
                  <a16:creationId xmlns:a16="http://schemas.microsoft.com/office/drawing/2014/main" id="{A4CFFBA8-B565-42FA-9C0D-4FC6525B06C1}"/>
                </a:ext>
                <a:ext uri="{C183D7F6-B498-43B3-948B-1728B52AA6E4}">
                  <adec:decorative xmlns:adec="http://schemas.microsoft.com/office/drawing/2017/decorative" val="1"/>
                </a:ext>
              </a:extLst>
            </p:cNvPr>
            <p:cNvSpPr/>
            <p:nvPr/>
          </p:nvSpPr>
          <p:spPr>
            <a:xfrm rot="13500280">
              <a:off x="-105173" y="1017188"/>
              <a:ext cx="908383" cy="907248"/>
            </a:xfrm>
            <a:custGeom>
              <a:avLst/>
              <a:gdLst>
                <a:gd name="connsiteX0" fmla="*/ 907249 w 908383"/>
                <a:gd name="connsiteY0" fmla="*/ 907248 h 907248"/>
                <a:gd name="connsiteX1" fmla="*/ 0 w 908383"/>
                <a:gd name="connsiteY1" fmla="*/ 0 h 907248"/>
                <a:gd name="connsiteX2" fmla="*/ 40827 w 908383"/>
                <a:gd name="connsiteY2" fmla="*/ 0 h 907248"/>
                <a:gd name="connsiteX3" fmla="*/ 908383 w 908383"/>
                <a:gd name="connsiteY3" fmla="*/ 866422 h 907248"/>
                <a:gd name="connsiteX4" fmla="*/ 907249 w 908383"/>
                <a:gd name="connsiteY4" fmla="*/ 866422 h 907248"/>
                <a:gd name="connsiteX5" fmla="*/ 907249 w 908383"/>
                <a:gd name="connsiteY5" fmla="*/ 907248 h 9072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383" h="907248">
                  <a:moveTo>
                    <a:pt x="907249" y="907248"/>
                  </a:moveTo>
                  <a:lnTo>
                    <a:pt x="0" y="0"/>
                  </a:lnTo>
                  <a:lnTo>
                    <a:pt x="40827" y="0"/>
                  </a:lnTo>
                  <a:lnTo>
                    <a:pt x="908383" y="866422"/>
                  </a:lnTo>
                  <a:lnTo>
                    <a:pt x="907249" y="866422"/>
                  </a:lnTo>
                  <a:lnTo>
                    <a:pt x="907249" y="907248"/>
                  </a:lnTo>
                  <a:close/>
                </a:path>
              </a:pathLst>
            </a:custGeom>
            <a:solidFill>
              <a:schemeClr val="tx2"/>
            </a:solidFill>
            <a:ln w="11334" cap="flat">
              <a:noFill/>
              <a:prstDash val="solid"/>
              <a:miter/>
            </a:ln>
          </p:spPr>
          <p:txBody>
            <a:bodyPr rtlCol="0" anchor="ctr"/>
            <a:lstStyle/>
            <a:p>
              <a:endParaRPr lang="en-US"/>
            </a:p>
          </p:txBody>
        </p:sp>
        <p:sp>
          <p:nvSpPr>
            <p:cNvPr id="141" name="Freeform: Shape 140">
              <a:extLst>
                <a:ext uri="{FF2B5EF4-FFF2-40B4-BE49-F238E27FC236}">
                  <a16:creationId xmlns:a16="http://schemas.microsoft.com/office/drawing/2014/main" id="{98016DB4-3354-4E78-B07E-1D722297B864}"/>
                </a:ext>
                <a:ext uri="{C183D7F6-B498-43B3-948B-1728B52AA6E4}">
                  <adec:decorative xmlns:adec="http://schemas.microsoft.com/office/drawing/2017/decorative" val="1"/>
                </a:ext>
              </a:extLst>
            </p:cNvPr>
            <p:cNvSpPr/>
            <p:nvPr/>
          </p:nvSpPr>
          <p:spPr>
            <a:xfrm rot="13500280">
              <a:off x="-123024" y="1060277"/>
              <a:ext cx="822195" cy="821061"/>
            </a:xfrm>
            <a:custGeom>
              <a:avLst/>
              <a:gdLst>
                <a:gd name="connsiteX0" fmla="*/ 821060 w 822195"/>
                <a:gd name="connsiteY0" fmla="*/ 821061 h 821061"/>
                <a:gd name="connsiteX1" fmla="*/ 0 w 822195"/>
                <a:gd name="connsiteY1" fmla="*/ 0 h 821061"/>
                <a:gd name="connsiteX2" fmla="*/ 40826 w 822195"/>
                <a:gd name="connsiteY2" fmla="*/ 1 h 821061"/>
                <a:gd name="connsiteX3" fmla="*/ 822195 w 822195"/>
                <a:gd name="connsiteY3" fmla="*/ 780235 h 821061"/>
                <a:gd name="connsiteX4" fmla="*/ 821060 w 822195"/>
                <a:gd name="connsiteY4" fmla="*/ 780235 h 821061"/>
                <a:gd name="connsiteX5" fmla="*/ 821060 w 822195"/>
                <a:gd name="connsiteY5" fmla="*/ 821061 h 821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22195" h="821061">
                  <a:moveTo>
                    <a:pt x="821060" y="821061"/>
                  </a:moveTo>
                  <a:lnTo>
                    <a:pt x="0" y="0"/>
                  </a:lnTo>
                  <a:lnTo>
                    <a:pt x="40826" y="1"/>
                  </a:lnTo>
                  <a:lnTo>
                    <a:pt x="822195" y="780235"/>
                  </a:lnTo>
                  <a:lnTo>
                    <a:pt x="821060" y="780235"/>
                  </a:lnTo>
                  <a:lnTo>
                    <a:pt x="821060" y="821061"/>
                  </a:lnTo>
                  <a:close/>
                </a:path>
              </a:pathLst>
            </a:custGeom>
            <a:solidFill>
              <a:schemeClr val="tx2"/>
            </a:solidFill>
            <a:ln w="11334" cap="flat">
              <a:noFill/>
              <a:prstDash val="solid"/>
              <a:miter/>
            </a:ln>
          </p:spPr>
          <p:txBody>
            <a:bodyPr rtlCol="0" anchor="ctr"/>
            <a:lstStyle/>
            <a:p>
              <a:endParaRPr lang="en-US"/>
            </a:p>
          </p:txBody>
        </p:sp>
        <p:sp>
          <p:nvSpPr>
            <p:cNvPr id="140" name="Freeform: Shape 139">
              <a:extLst>
                <a:ext uri="{FF2B5EF4-FFF2-40B4-BE49-F238E27FC236}">
                  <a16:creationId xmlns:a16="http://schemas.microsoft.com/office/drawing/2014/main" id="{0CB1EA35-0D05-4F13-871D-0CAB5CECD44A}"/>
                </a:ext>
                <a:ext uri="{C183D7F6-B498-43B3-948B-1728B52AA6E4}">
                  <adec:decorative xmlns:adec="http://schemas.microsoft.com/office/drawing/2017/decorative" val="1"/>
                </a:ext>
              </a:extLst>
            </p:cNvPr>
            <p:cNvSpPr/>
            <p:nvPr/>
          </p:nvSpPr>
          <p:spPr>
            <a:xfrm rot="13500280">
              <a:off x="-140475" y="1102398"/>
              <a:ext cx="736006" cy="736005"/>
            </a:xfrm>
            <a:custGeom>
              <a:avLst/>
              <a:gdLst>
                <a:gd name="connsiteX0" fmla="*/ 736005 w 736006"/>
                <a:gd name="connsiteY0" fmla="*/ 736005 h 736005"/>
                <a:gd name="connsiteX1" fmla="*/ 0 w 736006"/>
                <a:gd name="connsiteY1" fmla="*/ 0 h 736005"/>
                <a:gd name="connsiteX2" fmla="*/ 40826 w 736006"/>
                <a:gd name="connsiteY2" fmla="*/ 0 h 736005"/>
                <a:gd name="connsiteX3" fmla="*/ 736006 w 736006"/>
                <a:gd name="connsiteY3" fmla="*/ 695179 h 736005"/>
                <a:gd name="connsiteX4" fmla="*/ 736005 w 736006"/>
                <a:gd name="connsiteY4" fmla="*/ 736005 h 7360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6006" h="736005">
                  <a:moveTo>
                    <a:pt x="736005" y="736005"/>
                  </a:moveTo>
                  <a:lnTo>
                    <a:pt x="0" y="0"/>
                  </a:lnTo>
                  <a:lnTo>
                    <a:pt x="40826" y="0"/>
                  </a:lnTo>
                  <a:lnTo>
                    <a:pt x="736006" y="695179"/>
                  </a:lnTo>
                  <a:lnTo>
                    <a:pt x="736005" y="736005"/>
                  </a:lnTo>
                  <a:close/>
                </a:path>
              </a:pathLst>
            </a:custGeom>
            <a:solidFill>
              <a:schemeClr val="tx2"/>
            </a:solidFill>
            <a:ln w="11334" cap="flat">
              <a:noFill/>
              <a:prstDash val="solid"/>
              <a:miter/>
            </a:ln>
          </p:spPr>
          <p:txBody>
            <a:bodyPr rtlCol="0" anchor="ctr"/>
            <a:lstStyle/>
            <a:p>
              <a:endParaRPr lang="en-US"/>
            </a:p>
          </p:txBody>
        </p:sp>
        <p:sp>
          <p:nvSpPr>
            <p:cNvPr id="139" name="Freeform: Shape 138">
              <a:extLst>
                <a:ext uri="{FF2B5EF4-FFF2-40B4-BE49-F238E27FC236}">
                  <a16:creationId xmlns:a16="http://schemas.microsoft.com/office/drawing/2014/main" id="{17F84AF5-3C7F-4D42-92A9-CCA3CDB8EB55}"/>
                </a:ext>
                <a:ext uri="{C183D7F6-B498-43B3-948B-1728B52AA6E4}">
                  <adec:decorative xmlns:adec="http://schemas.microsoft.com/office/drawing/2017/decorative" val="1"/>
                </a:ext>
              </a:extLst>
            </p:cNvPr>
            <p:cNvSpPr/>
            <p:nvPr/>
          </p:nvSpPr>
          <p:spPr>
            <a:xfrm rot="13500280">
              <a:off x="-158323" y="1145488"/>
              <a:ext cx="649817" cy="649817"/>
            </a:xfrm>
            <a:custGeom>
              <a:avLst/>
              <a:gdLst>
                <a:gd name="connsiteX0" fmla="*/ 649817 w 649817"/>
                <a:gd name="connsiteY0" fmla="*/ 649817 h 649817"/>
                <a:gd name="connsiteX1" fmla="*/ 0 w 649817"/>
                <a:gd name="connsiteY1" fmla="*/ 0 h 649817"/>
                <a:gd name="connsiteX2" fmla="*/ 40826 w 649817"/>
                <a:gd name="connsiteY2" fmla="*/ 0 h 649817"/>
                <a:gd name="connsiteX3" fmla="*/ 649817 w 649817"/>
                <a:gd name="connsiteY3" fmla="*/ 608990 h 649817"/>
                <a:gd name="connsiteX4" fmla="*/ 649817 w 649817"/>
                <a:gd name="connsiteY4" fmla="*/ 649817 h 6498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817" h="649817">
                  <a:moveTo>
                    <a:pt x="649817" y="649817"/>
                  </a:moveTo>
                  <a:lnTo>
                    <a:pt x="0" y="0"/>
                  </a:lnTo>
                  <a:lnTo>
                    <a:pt x="40826" y="0"/>
                  </a:lnTo>
                  <a:lnTo>
                    <a:pt x="649817" y="608990"/>
                  </a:lnTo>
                  <a:lnTo>
                    <a:pt x="649817" y="649817"/>
                  </a:lnTo>
                  <a:close/>
                </a:path>
              </a:pathLst>
            </a:custGeom>
            <a:solidFill>
              <a:schemeClr val="tx2"/>
            </a:solidFill>
            <a:ln w="11334" cap="flat">
              <a:noFill/>
              <a:prstDash val="solid"/>
              <a:miter/>
            </a:ln>
          </p:spPr>
          <p:txBody>
            <a:bodyPr rtlCol="0" anchor="ctr"/>
            <a:lstStyle/>
            <a:p>
              <a:endParaRPr lang="en-US"/>
            </a:p>
          </p:txBody>
        </p:sp>
        <p:sp>
          <p:nvSpPr>
            <p:cNvPr id="138" name="Freeform: Shape 137">
              <a:extLst>
                <a:ext uri="{FF2B5EF4-FFF2-40B4-BE49-F238E27FC236}">
                  <a16:creationId xmlns:a16="http://schemas.microsoft.com/office/drawing/2014/main" id="{FA8E90CE-90F4-42ED-AAAF-0F139BE4E3D5}"/>
                </a:ext>
                <a:ext uri="{C183D7F6-B498-43B3-948B-1728B52AA6E4}">
                  <adec:decorative xmlns:adec="http://schemas.microsoft.com/office/drawing/2017/decorative" val="1"/>
                </a:ext>
              </a:extLst>
            </p:cNvPr>
            <p:cNvSpPr/>
            <p:nvPr/>
          </p:nvSpPr>
          <p:spPr>
            <a:xfrm rot="13500280">
              <a:off x="-176338" y="1188978"/>
              <a:ext cx="564761" cy="563628"/>
            </a:xfrm>
            <a:custGeom>
              <a:avLst/>
              <a:gdLst>
                <a:gd name="connsiteX0" fmla="*/ 563628 w 564761"/>
                <a:gd name="connsiteY0" fmla="*/ 563628 h 563628"/>
                <a:gd name="connsiteX1" fmla="*/ 0 w 564761"/>
                <a:gd name="connsiteY1" fmla="*/ 0 h 563628"/>
                <a:gd name="connsiteX2" fmla="*/ 40826 w 564761"/>
                <a:gd name="connsiteY2" fmla="*/ 0 h 563628"/>
                <a:gd name="connsiteX3" fmla="*/ 564761 w 564761"/>
                <a:gd name="connsiteY3" fmla="*/ 522802 h 563628"/>
                <a:gd name="connsiteX4" fmla="*/ 563629 w 564761"/>
                <a:gd name="connsiteY4" fmla="*/ 522802 h 563628"/>
                <a:gd name="connsiteX5" fmla="*/ 563628 w 564761"/>
                <a:gd name="connsiteY5" fmla="*/ 563628 h 563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4761" h="563628">
                  <a:moveTo>
                    <a:pt x="563628" y="563628"/>
                  </a:moveTo>
                  <a:lnTo>
                    <a:pt x="0" y="0"/>
                  </a:lnTo>
                  <a:lnTo>
                    <a:pt x="40826" y="0"/>
                  </a:lnTo>
                  <a:lnTo>
                    <a:pt x="564761" y="522802"/>
                  </a:lnTo>
                  <a:lnTo>
                    <a:pt x="563629" y="522802"/>
                  </a:lnTo>
                  <a:lnTo>
                    <a:pt x="563628" y="563628"/>
                  </a:lnTo>
                  <a:close/>
                </a:path>
              </a:pathLst>
            </a:custGeom>
            <a:solidFill>
              <a:schemeClr val="tx2"/>
            </a:solidFill>
            <a:ln w="11334" cap="flat">
              <a:noFill/>
              <a:prstDash val="solid"/>
              <a:miter/>
            </a:ln>
          </p:spPr>
          <p:txBody>
            <a:bodyPr rtlCol="0" anchor="ctr"/>
            <a:lstStyle/>
            <a:p>
              <a:endParaRPr lang="en-US"/>
            </a:p>
          </p:txBody>
        </p:sp>
        <p:sp>
          <p:nvSpPr>
            <p:cNvPr id="137" name="Freeform: Shape 136">
              <a:extLst>
                <a:ext uri="{FF2B5EF4-FFF2-40B4-BE49-F238E27FC236}">
                  <a16:creationId xmlns:a16="http://schemas.microsoft.com/office/drawing/2014/main" id="{7C1C105E-FE0D-4A36-AE5B-BBA110F6EE53}"/>
                </a:ext>
                <a:ext uri="{C183D7F6-B498-43B3-948B-1728B52AA6E4}">
                  <adec:decorative xmlns:adec="http://schemas.microsoft.com/office/drawing/2017/decorative" val="1"/>
                </a:ext>
              </a:extLst>
            </p:cNvPr>
            <p:cNvSpPr/>
            <p:nvPr userDrawn="1"/>
          </p:nvSpPr>
          <p:spPr>
            <a:xfrm rot="13500280">
              <a:off x="-194190" y="1232066"/>
              <a:ext cx="478574" cy="477440"/>
            </a:xfrm>
            <a:custGeom>
              <a:avLst/>
              <a:gdLst>
                <a:gd name="connsiteX0" fmla="*/ 478574 w 478574"/>
                <a:gd name="connsiteY0" fmla="*/ 477440 h 477440"/>
                <a:gd name="connsiteX1" fmla="*/ 0 w 478574"/>
                <a:gd name="connsiteY1" fmla="*/ 0 h 477440"/>
                <a:gd name="connsiteX2" fmla="*/ 40826 w 478574"/>
                <a:gd name="connsiteY2" fmla="*/ 0 h 477440"/>
                <a:gd name="connsiteX3" fmla="*/ 478573 w 478574"/>
                <a:gd name="connsiteY3" fmla="*/ 437747 h 477440"/>
                <a:gd name="connsiteX4" fmla="*/ 478574 w 478574"/>
                <a:gd name="connsiteY4" fmla="*/ 477440 h 4774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574" h="477440">
                  <a:moveTo>
                    <a:pt x="478574" y="477440"/>
                  </a:moveTo>
                  <a:lnTo>
                    <a:pt x="0" y="0"/>
                  </a:lnTo>
                  <a:lnTo>
                    <a:pt x="40826" y="0"/>
                  </a:lnTo>
                  <a:lnTo>
                    <a:pt x="478573" y="437747"/>
                  </a:lnTo>
                  <a:lnTo>
                    <a:pt x="478574" y="477440"/>
                  </a:lnTo>
                  <a:close/>
                </a:path>
              </a:pathLst>
            </a:custGeom>
            <a:solidFill>
              <a:schemeClr val="tx2"/>
            </a:solidFill>
            <a:ln w="11334" cap="flat">
              <a:noFill/>
              <a:prstDash val="solid"/>
              <a:miter/>
            </a:ln>
          </p:spPr>
          <p:txBody>
            <a:bodyPr rtlCol="0" anchor="ctr"/>
            <a:lstStyle/>
            <a:p>
              <a:endParaRPr lang="en-US"/>
            </a:p>
          </p:txBody>
        </p:sp>
        <p:sp>
          <p:nvSpPr>
            <p:cNvPr id="163" name="Freeform: Shape 162">
              <a:extLst>
                <a:ext uri="{FF2B5EF4-FFF2-40B4-BE49-F238E27FC236}">
                  <a16:creationId xmlns:a16="http://schemas.microsoft.com/office/drawing/2014/main" id="{FEE07693-1822-40D4-88A4-0F663C787D7E}"/>
                </a:ext>
                <a:ext uri="{C183D7F6-B498-43B3-948B-1728B52AA6E4}">
                  <adec:decorative xmlns:adec="http://schemas.microsoft.com/office/drawing/2017/decorative" val="1"/>
                </a:ext>
              </a:extLst>
            </p:cNvPr>
            <p:cNvSpPr/>
            <p:nvPr userDrawn="1"/>
          </p:nvSpPr>
          <p:spPr>
            <a:xfrm>
              <a:off x="2202360" y="6829131"/>
              <a:ext cx="918980" cy="28869"/>
            </a:xfrm>
            <a:custGeom>
              <a:avLst/>
              <a:gdLst>
                <a:gd name="connsiteX0" fmla="*/ 0 w 918980"/>
                <a:gd name="connsiteY0" fmla="*/ 0 h 28869"/>
                <a:gd name="connsiteX1" fmla="*/ 918980 w 918980"/>
                <a:gd name="connsiteY1" fmla="*/ 0 h 28869"/>
                <a:gd name="connsiteX2" fmla="*/ 890112 w 918980"/>
                <a:gd name="connsiteY2" fmla="*/ 28868 h 28869"/>
                <a:gd name="connsiteX3" fmla="*/ 28869 w 918980"/>
                <a:gd name="connsiteY3" fmla="*/ 28869 h 28869"/>
                <a:gd name="connsiteX4" fmla="*/ 0 w 918980"/>
                <a:gd name="connsiteY4" fmla="*/ 0 h 28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8980" h="28869">
                  <a:moveTo>
                    <a:pt x="0" y="0"/>
                  </a:moveTo>
                  <a:lnTo>
                    <a:pt x="918980" y="0"/>
                  </a:lnTo>
                  <a:lnTo>
                    <a:pt x="890112" y="28868"/>
                  </a:lnTo>
                  <a:lnTo>
                    <a:pt x="28869" y="28869"/>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4" name="Freeform: Shape 183">
              <a:extLst>
                <a:ext uri="{FF2B5EF4-FFF2-40B4-BE49-F238E27FC236}">
                  <a16:creationId xmlns:a16="http://schemas.microsoft.com/office/drawing/2014/main" id="{AD282910-ECE9-4B26-9656-AD1D41D44AC8}"/>
                </a:ext>
                <a:ext uri="{C183D7F6-B498-43B3-948B-1728B52AA6E4}">
                  <adec:decorative xmlns:adec="http://schemas.microsoft.com/office/drawing/2017/decorative" val="1"/>
                </a:ext>
              </a:extLst>
            </p:cNvPr>
            <p:cNvSpPr/>
            <p:nvPr userDrawn="1"/>
          </p:nvSpPr>
          <p:spPr>
            <a:xfrm>
              <a:off x="1089323" y="5806086"/>
              <a:ext cx="30139" cy="1051915"/>
            </a:xfrm>
            <a:custGeom>
              <a:avLst/>
              <a:gdLst>
                <a:gd name="connsiteX0" fmla="*/ 28833 w 30139"/>
                <a:gd name="connsiteY0" fmla="*/ 0 h 1051915"/>
                <a:gd name="connsiteX1" fmla="*/ 30139 w 30139"/>
                <a:gd name="connsiteY1" fmla="*/ 1051915 h 1051915"/>
                <a:gd name="connsiteX2" fmla="*/ 1271 w 30139"/>
                <a:gd name="connsiteY2" fmla="*/ 1051915 h 1051915"/>
                <a:gd name="connsiteX3" fmla="*/ 0 w 30139"/>
                <a:gd name="connsiteY3" fmla="*/ 28904 h 1051915"/>
                <a:gd name="connsiteX4" fmla="*/ 28833 w 30139"/>
                <a:gd name="connsiteY4" fmla="*/ 0 h 1051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39" h="1051915">
                  <a:moveTo>
                    <a:pt x="28833" y="0"/>
                  </a:moveTo>
                  <a:lnTo>
                    <a:pt x="30139" y="1051915"/>
                  </a:lnTo>
                  <a:lnTo>
                    <a:pt x="1271" y="1051915"/>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3" name="Freeform: Shape 182">
              <a:extLst>
                <a:ext uri="{FF2B5EF4-FFF2-40B4-BE49-F238E27FC236}">
                  <a16:creationId xmlns:a16="http://schemas.microsoft.com/office/drawing/2014/main" id="{7C7A453C-4565-4652-9781-F1488009734C}"/>
                </a:ext>
                <a:ext uri="{C183D7F6-B498-43B3-948B-1728B52AA6E4}">
                  <adec:decorative xmlns:adec="http://schemas.microsoft.com/office/drawing/2017/decorative" val="1"/>
                </a:ext>
              </a:extLst>
            </p:cNvPr>
            <p:cNvSpPr/>
            <p:nvPr userDrawn="1"/>
          </p:nvSpPr>
          <p:spPr>
            <a:xfrm>
              <a:off x="1028453" y="5867106"/>
              <a:ext cx="30064" cy="990894"/>
            </a:xfrm>
            <a:custGeom>
              <a:avLst/>
              <a:gdLst>
                <a:gd name="connsiteX0" fmla="*/ 28833 w 30064"/>
                <a:gd name="connsiteY0" fmla="*/ 0 h 990894"/>
                <a:gd name="connsiteX1" fmla="*/ 30064 w 30064"/>
                <a:gd name="connsiteY1" fmla="*/ 990894 h 990894"/>
                <a:gd name="connsiteX2" fmla="*/ 1195 w 30064"/>
                <a:gd name="connsiteY2" fmla="*/ 990894 h 990894"/>
                <a:gd name="connsiteX3" fmla="*/ 0 w 30064"/>
                <a:gd name="connsiteY3" fmla="*/ 28904 h 990894"/>
                <a:gd name="connsiteX4" fmla="*/ 28833 w 30064"/>
                <a:gd name="connsiteY4" fmla="*/ 0 h 990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64" h="990894">
                  <a:moveTo>
                    <a:pt x="28833" y="0"/>
                  </a:moveTo>
                  <a:lnTo>
                    <a:pt x="30064" y="990894"/>
                  </a:lnTo>
                  <a:lnTo>
                    <a:pt x="1195" y="990894"/>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2" name="Freeform: Shape 181">
              <a:extLst>
                <a:ext uri="{FF2B5EF4-FFF2-40B4-BE49-F238E27FC236}">
                  <a16:creationId xmlns:a16="http://schemas.microsoft.com/office/drawing/2014/main" id="{DE479407-B0BB-45F1-A93D-05ED5B41F316}"/>
                </a:ext>
                <a:ext uri="{C183D7F6-B498-43B3-948B-1728B52AA6E4}">
                  <adec:decorative xmlns:adec="http://schemas.microsoft.com/office/drawing/2017/decorative" val="1"/>
                </a:ext>
              </a:extLst>
            </p:cNvPr>
            <p:cNvSpPr/>
            <p:nvPr userDrawn="1"/>
          </p:nvSpPr>
          <p:spPr>
            <a:xfrm>
              <a:off x="967584" y="5928926"/>
              <a:ext cx="30790" cy="929074"/>
            </a:xfrm>
            <a:custGeom>
              <a:avLst/>
              <a:gdLst>
                <a:gd name="connsiteX0" fmla="*/ 29636 w 30790"/>
                <a:gd name="connsiteY0" fmla="*/ 0 h 929074"/>
                <a:gd name="connsiteX1" fmla="*/ 30790 w 30790"/>
                <a:gd name="connsiteY1" fmla="*/ 929074 h 929074"/>
                <a:gd name="connsiteX2" fmla="*/ 1401 w 30790"/>
                <a:gd name="connsiteY2" fmla="*/ 929074 h 929074"/>
                <a:gd name="connsiteX3" fmla="*/ 0 w 30790"/>
                <a:gd name="connsiteY3" fmla="*/ 28104 h 929074"/>
                <a:gd name="connsiteX4" fmla="*/ 803 w 30790"/>
                <a:gd name="connsiteY4" fmla="*/ 28905 h 929074"/>
                <a:gd name="connsiteX5" fmla="*/ 29636 w 30790"/>
                <a:gd name="connsiteY5" fmla="*/ 0 h 929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90" h="929074">
                  <a:moveTo>
                    <a:pt x="29636" y="0"/>
                  </a:moveTo>
                  <a:lnTo>
                    <a:pt x="30790" y="929074"/>
                  </a:lnTo>
                  <a:lnTo>
                    <a:pt x="1401" y="929074"/>
                  </a:lnTo>
                  <a:lnTo>
                    <a:pt x="0" y="28104"/>
                  </a:lnTo>
                  <a:lnTo>
                    <a:pt x="803" y="28905"/>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1" name="Freeform: Shape 180">
              <a:extLst>
                <a:ext uri="{FF2B5EF4-FFF2-40B4-BE49-F238E27FC236}">
                  <a16:creationId xmlns:a16="http://schemas.microsoft.com/office/drawing/2014/main" id="{0271515D-B4B7-4502-B24F-DC5480444ED0}"/>
                </a:ext>
                <a:ext uri="{C183D7F6-B498-43B3-948B-1728B52AA6E4}">
                  <adec:decorative xmlns:adec="http://schemas.microsoft.com/office/drawing/2017/decorative" val="1"/>
                </a:ext>
              </a:extLst>
            </p:cNvPr>
            <p:cNvSpPr/>
            <p:nvPr userDrawn="1"/>
          </p:nvSpPr>
          <p:spPr>
            <a:xfrm>
              <a:off x="906717" y="5989948"/>
              <a:ext cx="30713" cy="868053"/>
            </a:xfrm>
            <a:custGeom>
              <a:avLst/>
              <a:gdLst>
                <a:gd name="connsiteX0" fmla="*/ 29635 w 30713"/>
                <a:gd name="connsiteY0" fmla="*/ 0 h 868053"/>
                <a:gd name="connsiteX1" fmla="*/ 30713 w 30713"/>
                <a:gd name="connsiteY1" fmla="*/ 868053 h 868053"/>
                <a:gd name="connsiteX2" fmla="*/ 1319 w 30713"/>
                <a:gd name="connsiteY2" fmla="*/ 868053 h 868053"/>
                <a:gd name="connsiteX3" fmla="*/ 0 w 30713"/>
                <a:gd name="connsiteY3" fmla="*/ 28103 h 868053"/>
                <a:gd name="connsiteX4" fmla="*/ 802 w 30713"/>
                <a:gd name="connsiteY4" fmla="*/ 28904 h 868053"/>
                <a:gd name="connsiteX5" fmla="*/ 29635 w 30713"/>
                <a:gd name="connsiteY5" fmla="*/ 0 h 868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713" h="868053">
                  <a:moveTo>
                    <a:pt x="29635" y="0"/>
                  </a:moveTo>
                  <a:lnTo>
                    <a:pt x="30713" y="868053"/>
                  </a:lnTo>
                  <a:lnTo>
                    <a:pt x="1319" y="868053"/>
                  </a:lnTo>
                  <a:lnTo>
                    <a:pt x="0" y="28103"/>
                  </a:lnTo>
                  <a:lnTo>
                    <a:pt x="802"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0" name="Freeform: Shape 179">
              <a:extLst>
                <a:ext uri="{FF2B5EF4-FFF2-40B4-BE49-F238E27FC236}">
                  <a16:creationId xmlns:a16="http://schemas.microsoft.com/office/drawing/2014/main" id="{DB364732-EC14-4416-964A-13F3D77CDBBD}"/>
                </a:ext>
                <a:ext uri="{C183D7F6-B498-43B3-948B-1728B52AA6E4}">
                  <adec:decorative xmlns:adec="http://schemas.microsoft.com/office/drawing/2017/decorative" val="1"/>
                </a:ext>
              </a:extLst>
            </p:cNvPr>
            <p:cNvSpPr/>
            <p:nvPr userDrawn="1"/>
          </p:nvSpPr>
          <p:spPr>
            <a:xfrm>
              <a:off x="846647" y="6049364"/>
              <a:ext cx="29838" cy="808636"/>
            </a:xfrm>
            <a:custGeom>
              <a:avLst/>
              <a:gdLst>
                <a:gd name="connsiteX0" fmla="*/ 28833 w 29838"/>
                <a:gd name="connsiteY0" fmla="*/ 0 h 808636"/>
                <a:gd name="connsiteX1" fmla="*/ 29838 w 29838"/>
                <a:gd name="connsiteY1" fmla="*/ 808636 h 808636"/>
                <a:gd name="connsiteX2" fmla="*/ 969 w 29838"/>
                <a:gd name="connsiteY2" fmla="*/ 808636 h 808636"/>
                <a:gd name="connsiteX3" fmla="*/ 0 w 29838"/>
                <a:gd name="connsiteY3" fmla="*/ 28904 h 808636"/>
                <a:gd name="connsiteX4" fmla="*/ 28833 w 29838"/>
                <a:gd name="connsiteY4" fmla="*/ 0 h 8086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38" h="808636">
                  <a:moveTo>
                    <a:pt x="28833" y="0"/>
                  </a:moveTo>
                  <a:lnTo>
                    <a:pt x="29838" y="808636"/>
                  </a:lnTo>
                  <a:lnTo>
                    <a:pt x="969" y="808636"/>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9" name="Freeform: Shape 178">
              <a:extLst>
                <a:ext uri="{FF2B5EF4-FFF2-40B4-BE49-F238E27FC236}">
                  <a16:creationId xmlns:a16="http://schemas.microsoft.com/office/drawing/2014/main" id="{619347B5-2692-4514-B67B-159C25FA4940}"/>
                </a:ext>
                <a:ext uri="{C183D7F6-B498-43B3-948B-1728B52AA6E4}">
                  <adec:decorative xmlns:adec="http://schemas.microsoft.com/office/drawing/2017/decorative" val="1"/>
                </a:ext>
              </a:extLst>
            </p:cNvPr>
            <p:cNvSpPr/>
            <p:nvPr userDrawn="1"/>
          </p:nvSpPr>
          <p:spPr>
            <a:xfrm>
              <a:off x="785780" y="6110384"/>
              <a:ext cx="29761" cy="747617"/>
            </a:xfrm>
            <a:custGeom>
              <a:avLst/>
              <a:gdLst>
                <a:gd name="connsiteX0" fmla="*/ 28832 w 29761"/>
                <a:gd name="connsiteY0" fmla="*/ 0 h 747617"/>
                <a:gd name="connsiteX1" fmla="*/ 29761 w 29761"/>
                <a:gd name="connsiteY1" fmla="*/ 747617 h 747617"/>
                <a:gd name="connsiteX2" fmla="*/ 893 w 29761"/>
                <a:gd name="connsiteY2" fmla="*/ 747617 h 747617"/>
                <a:gd name="connsiteX3" fmla="*/ 0 w 29761"/>
                <a:gd name="connsiteY3" fmla="*/ 28905 h 747617"/>
                <a:gd name="connsiteX4" fmla="*/ 28832 w 29761"/>
                <a:gd name="connsiteY4" fmla="*/ 0 h 747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61" h="747617">
                  <a:moveTo>
                    <a:pt x="28832" y="0"/>
                  </a:moveTo>
                  <a:lnTo>
                    <a:pt x="29761" y="747617"/>
                  </a:lnTo>
                  <a:lnTo>
                    <a:pt x="893" y="747617"/>
                  </a:lnTo>
                  <a:lnTo>
                    <a:pt x="0" y="28905"/>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8" name="Freeform: Shape 177">
              <a:extLst>
                <a:ext uri="{FF2B5EF4-FFF2-40B4-BE49-F238E27FC236}">
                  <a16:creationId xmlns:a16="http://schemas.microsoft.com/office/drawing/2014/main" id="{E1746638-BCA2-4B8F-A315-9514E1973CDD}"/>
                </a:ext>
                <a:ext uri="{C183D7F6-B498-43B3-948B-1728B52AA6E4}">
                  <adec:decorative xmlns:adec="http://schemas.microsoft.com/office/drawing/2017/decorative" val="1"/>
                </a:ext>
              </a:extLst>
            </p:cNvPr>
            <p:cNvSpPr/>
            <p:nvPr userDrawn="1"/>
          </p:nvSpPr>
          <p:spPr>
            <a:xfrm>
              <a:off x="724911" y="6172206"/>
              <a:ext cx="30487" cy="685795"/>
            </a:xfrm>
            <a:custGeom>
              <a:avLst/>
              <a:gdLst>
                <a:gd name="connsiteX0" fmla="*/ 29635 w 30487"/>
                <a:gd name="connsiteY0" fmla="*/ 0 h 685795"/>
                <a:gd name="connsiteX1" fmla="*/ 30487 w 30487"/>
                <a:gd name="connsiteY1" fmla="*/ 685795 h 685795"/>
                <a:gd name="connsiteX2" fmla="*/ 1071 w 30487"/>
                <a:gd name="connsiteY2" fmla="*/ 685795 h 685795"/>
                <a:gd name="connsiteX3" fmla="*/ 0 w 30487"/>
                <a:gd name="connsiteY3" fmla="*/ 28103 h 685795"/>
                <a:gd name="connsiteX4" fmla="*/ 803 w 30487"/>
                <a:gd name="connsiteY4" fmla="*/ 28904 h 685795"/>
                <a:gd name="connsiteX5" fmla="*/ 29635 w 30487"/>
                <a:gd name="connsiteY5" fmla="*/ 0 h 685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487" h="685795">
                  <a:moveTo>
                    <a:pt x="29635" y="0"/>
                  </a:moveTo>
                  <a:lnTo>
                    <a:pt x="30487" y="685795"/>
                  </a:lnTo>
                  <a:lnTo>
                    <a:pt x="1071" y="685795"/>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7" name="Freeform: Shape 176">
              <a:extLst>
                <a:ext uri="{FF2B5EF4-FFF2-40B4-BE49-F238E27FC236}">
                  <a16:creationId xmlns:a16="http://schemas.microsoft.com/office/drawing/2014/main" id="{47F56D6B-560F-4123-9E05-11ACF383DF87}"/>
                </a:ext>
                <a:ext uri="{C183D7F6-B498-43B3-948B-1728B52AA6E4}">
                  <adec:decorative xmlns:adec="http://schemas.microsoft.com/office/drawing/2017/decorative" val="1"/>
                </a:ext>
              </a:extLst>
            </p:cNvPr>
            <p:cNvSpPr/>
            <p:nvPr userDrawn="1"/>
          </p:nvSpPr>
          <p:spPr>
            <a:xfrm>
              <a:off x="664843" y="6231622"/>
              <a:ext cx="29611" cy="626379"/>
            </a:xfrm>
            <a:custGeom>
              <a:avLst/>
              <a:gdLst>
                <a:gd name="connsiteX0" fmla="*/ 28833 w 29611"/>
                <a:gd name="connsiteY0" fmla="*/ 0 h 626379"/>
                <a:gd name="connsiteX1" fmla="*/ 29611 w 29611"/>
                <a:gd name="connsiteY1" fmla="*/ 626379 h 626379"/>
                <a:gd name="connsiteX2" fmla="*/ 742 w 29611"/>
                <a:gd name="connsiteY2" fmla="*/ 626379 h 626379"/>
                <a:gd name="connsiteX3" fmla="*/ 0 w 29611"/>
                <a:gd name="connsiteY3" fmla="*/ 28904 h 626379"/>
                <a:gd name="connsiteX4" fmla="*/ 28833 w 29611"/>
                <a:gd name="connsiteY4" fmla="*/ 0 h 626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11" h="626379">
                  <a:moveTo>
                    <a:pt x="28833" y="0"/>
                  </a:moveTo>
                  <a:lnTo>
                    <a:pt x="29611" y="626379"/>
                  </a:lnTo>
                  <a:lnTo>
                    <a:pt x="742" y="62637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6" name="Freeform: Shape 175">
              <a:extLst>
                <a:ext uri="{FF2B5EF4-FFF2-40B4-BE49-F238E27FC236}">
                  <a16:creationId xmlns:a16="http://schemas.microsoft.com/office/drawing/2014/main" id="{2FD3A4D4-C05F-4057-8408-6FF0887E068F}"/>
                </a:ext>
                <a:ext uri="{C183D7F6-B498-43B3-948B-1728B52AA6E4}">
                  <adec:decorative xmlns:adec="http://schemas.microsoft.com/office/drawing/2017/decorative" val="1"/>
                </a:ext>
              </a:extLst>
            </p:cNvPr>
            <p:cNvSpPr/>
            <p:nvPr userDrawn="1"/>
          </p:nvSpPr>
          <p:spPr>
            <a:xfrm>
              <a:off x="603974" y="6292642"/>
              <a:ext cx="29535" cy="565359"/>
            </a:xfrm>
            <a:custGeom>
              <a:avLst/>
              <a:gdLst>
                <a:gd name="connsiteX0" fmla="*/ 28833 w 29535"/>
                <a:gd name="connsiteY0" fmla="*/ 0 h 565359"/>
                <a:gd name="connsiteX1" fmla="*/ 29535 w 29535"/>
                <a:gd name="connsiteY1" fmla="*/ 565359 h 565359"/>
                <a:gd name="connsiteX2" fmla="*/ 666 w 29535"/>
                <a:gd name="connsiteY2" fmla="*/ 565359 h 565359"/>
                <a:gd name="connsiteX3" fmla="*/ 0 w 29535"/>
                <a:gd name="connsiteY3" fmla="*/ 28904 h 565359"/>
                <a:gd name="connsiteX4" fmla="*/ 28833 w 29535"/>
                <a:gd name="connsiteY4" fmla="*/ 0 h 565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35" h="565359">
                  <a:moveTo>
                    <a:pt x="28833" y="0"/>
                  </a:moveTo>
                  <a:lnTo>
                    <a:pt x="29535" y="565359"/>
                  </a:lnTo>
                  <a:lnTo>
                    <a:pt x="666" y="565359"/>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5" name="Freeform: Shape 174">
              <a:extLst>
                <a:ext uri="{FF2B5EF4-FFF2-40B4-BE49-F238E27FC236}">
                  <a16:creationId xmlns:a16="http://schemas.microsoft.com/office/drawing/2014/main" id="{32EAC669-BA43-4F58-9784-4CCDFE4D6F4E}"/>
                </a:ext>
                <a:ext uri="{C183D7F6-B498-43B3-948B-1728B52AA6E4}">
                  <adec:decorative xmlns:adec="http://schemas.microsoft.com/office/drawing/2017/decorative" val="1"/>
                </a:ext>
              </a:extLst>
            </p:cNvPr>
            <p:cNvSpPr/>
            <p:nvPr userDrawn="1"/>
          </p:nvSpPr>
          <p:spPr>
            <a:xfrm>
              <a:off x="543104" y="6353662"/>
              <a:ext cx="29460" cy="504339"/>
            </a:xfrm>
            <a:custGeom>
              <a:avLst/>
              <a:gdLst>
                <a:gd name="connsiteX0" fmla="*/ 28833 w 29460"/>
                <a:gd name="connsiteY0" fmla="*/ 0 h 504339"/>
                <a:gd name="connsiteX1" fmla="*/ 29460 w 29460"/>
                <a:gd name="connsiteY1" fmla="*/ 504339 h 504339"/>
                <a:gd name="connsiteX2" fmla="*/ 591 w 29460"/>
                <a:gd name="connsiteY2" fmla="*/ 504339 h 504339"/>
                <a:gd name="connsiteX3" fmla="*/ 0 w 29460"/>
                <a:gd name="connsiteY3" fmla="*/ 28905 h 504339"/>
                <a:gd name="connsiteX4" fmla="*/ 28833 w 29460"/>
                <a:gd name="connsiteY4" fmla="*/ 0 h 5043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60" h="504339">
                  <a:moveTo>
                    <a:pt x="28833" y="0"/>
                  </a:moveTo>
                  <a:lnTo>
                    <a:pt x="29460" y="504339"/>
                  </a:lnTo>
                  <a:lnTo>
                    <a:pt x="591" y="504339"/>
                  </a:lnTo>
                  <a:lnTo>
                    <a:pt x="0" y="28905"/>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4" name="Freeform: Shape 173">
              <a:extLst>
                <a:ext uri="{FF2B5EF4-FFF2-40B4-BE49-F238E27FC236}">
                  <a16:creationId xmlns:a16="http://schemas.microsoft.com/office/drawing/2014/main" id="{73CAE3B4-689F-4EC3-8CC9-EB6D360E3846}"/>
                </a:ext>
                <a:ext uri="{C183D7F6-B498-43B3-948B-1728B52AA6E4}">
                  <adec:decorative xmlns:adec="http://schemas.microsoft.com/office/drawing/2017/decorative" val="1"/>
                </a:ext>
              </a:extLst>
            </p:cNvPr>
            <p:cNvSpPr/>
            <p:nvPr userDrawn="1"/>
          </p:nvSpPr>
          <p:spPr>
            <a:xfrm>
              <a:off x="482237" y="6415482"/>
              <a:ext cx="30185" cy="442518"/>
            </a:xfrm>
            <a:custGeom>
              <a:avLst/>
              <a:gdLst>
                <a:gd name="connsiteX0" fmla="*/ 29635 w 30185"/>
                <a:gd name="connsiteY0" fmla="*/ 0 h 442518"/>
                <a:gd name="connsiteX1" fmla="*/ 30185 w 30185"/>
                <a:gd name="connsiteY1" fmla="*/ 442518 h 442518"/>
                <a:gd name="connsiteX2" fmla="*/ 724 w 30185"/>
                <a:gd name="connsiteY2" fmla="*/ 442518 h 442518"/>
                <a:gd name="connsiteX3" fmla="*/ 0 w 30185"/>
                <a:gd name="connsiteY3" fmla="*/ 28104 h 442518"/>
                <a:gd name="connsiteX4" fmla="*/ 803 w 30185"/>
                <a:gd name="connsiteY4" fmla="*/ 28905 h 442518"/>
                <a:gd name="connsiteX5" fmla="*/ 29635 w 30185"/>
                <a:gd name="connsiteY5" fmla="*/ 0 h 442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185" h="442518">
                  <a:moveTo>
                    <a:pt x="29635" y="0"/>
                  </a:moveTo>
                  <a:lnTo>
                    <a:pt x="30185" y="442518"/>
                  </a:lnTo>
                  <a:lnTo>
                    <a:pt x="724" y="442518"/>
                  </a:lnTo>
                  <a:lnTo>
                    <a:pt x="0" y="28104"/>
                  </a:lnTo>
                  <a:lnTo>
                    <a:pt x="803" y="28905"/>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3" name="Freeform: Shape 172">
              <a:extLst>
                <a:ext uri="{FF2B5EF4-FFF2-40B4-BE49-F238E27FC236}">
                  <a16:creationId xmlns:a16="http://schemas.microsoft.com/office/drawing/2014/main" id="{8665978C-1CDF-4EF9-9A5C-4C6C0B3BE0F0}"/>
                </a:ext>
                <a:ext uri="{C183D7F6-B498-43B3-948B-1728B52AA6E4}">
                  <adec:decorative xmlns:adec="http://schemas.microsoft.com/office/drawing/2017/decorative" val="1"/>
                </a:ext>
              </a:extLst>
            </p:cNvPr>
            <p:cNvSpPr/>
            <p:nvPr userDrawn="1"/>
          </p:nvSpPr>
          <p:spPr>
            <a:xfrm>
              <a:off x="422168" y="6474900"/>
              <a:ext cx="29308" cy="383101"/>
            </a:xfrm>
            <a:custGeom>
              <a:avLst/>
              <a:gdLst>
                <a:gd name="connsiteX0" fmla="*/ 28832 w 29308"/>
                <a:gd name="connsiteY0" fmla="*/ 0 h 383101"/>
                <a:gd name="connsiteX1" fmla="*/ 29308 w 29308"/>
                <a:gd name="connsiteY1" fmla="*/ 383101 h 383101"/>
                <a:gd name="connsiteX2" fmla="*/ 440 w 29308"/>
                <a:gd name="connsiteY2" fmla="*/ 383101 h 383101"/>
                <a:gd name="connsiteX3" fmla="*/ 0 w 29308"/>
                <a:gd name="connsiteY3" fmla="*/ 28904 h 383101"/>
                <a:gd name="connsiteX4" fmla="*/ 28832 w 29308"/>
                <a:gd name="connsiteY4" fmla="*/ 0 h 3831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8" h="383101">
                  <a:moveTo>
                    <a:pt x="28832" y="0"/>
                  </a:moveTo>
                  <a:lnTo>
                    <a:pt x="29308" y="383101"/>
                  </a:lnTo>
                  <a:lnTo>
                    <a:pt x="440" y="383101"/>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2" name="Freeform: Shape 171">
              <a:extLst>
                <a:ext uri="{FF2B5EF4-FFF2-40B4-BE49-F238E27FC236}">
                  <a16:creationId xmlns:a16="http://schemas.microsoft.com/office/drawing/2014/main" id="{97F81447-DAE2-4092-B156-2723E18064A7}"/>
                </a:ext>
                <a:ext uri="{C183D7F6-B498-43B3-948B-1728B52AA6E4}">
                  <adec:decorative xmlns:adec="http://schemas.microsoft.com/office/drawing/2017/decorative" val="1"/>
                </a:ext>
              </a:extLst>
            </p:cNvPr>
            <p:cNvSpPr/>
            <p:nvPr userDrawn="1"/>
          </p:nvSpPr>
          <p:spPr>
            <a:xfrm>
              <a:off x="361300" y="6535920"/>
              <a:ext cx="29233" cy="322081"/>
            </a:xfrm>
            <a:custGeom>
              <a:avLst/>
              <a:gdLst>
                <a:gd name="connsiteX0" fmla="*/ 28833 w 29233"/>
                <a:gd name="connsiteY0" fmla="*/ 0 h 322081"/>
                <a:gd name="connsiteX1" fmla="*/ 29233 w 29233"/>
                <a:gd name="connsiteY1" fmla="*/ 322081 h 322081"/>
                <a:gd name="connsiteX2" fmla="*/ 364 w 29233"/>
                <a:gd name="connsiteY2" fmla="*/ 322081 h 322081"/>
                <a:gd name="connsiteX3" fmla="*/ 0 w 29233"/>
                <a:gd name="connsiteY3" fmla="*/ 28904 h 322081"/>
                <a:gd name="connsiteX4" fmla="*/ 28833 w 29233"/>
                <a:gd name="connsiteY4" fmla="*/ 0 h 3220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233" h="322081">
                  <a:moveTo>
                    <a:pt x="28833" y="0"/>
                  </a:moveTo>
                  <a:lnTo>
                    <a:pt x="29233" y="322081"/>
                  </a:lnTo>
                  <a:lnTo>
                    <a:pt x="364" y="322081"/>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1" name="Freeform: Shape 170">
              <a:extLst>
                <a:ext uri="{FF2B5EF4-FFF2-40B4-BE49-F238E27FC236}">
                  <a16:creationId xmlns:a16="http://schemas.microsoft.com/office/drawing/2014/main" id="{AB0C8140-456A-4593-9DC3-5A53E63B0CDF}"/>
                </a:ext>
                <a:ext uri="{C183D7F6-B498-43B3-948B-1728B52AA6E4}">
                  <adec:decorative xmlns:adec="http://schemas.microsoft.com/office/drawing/2017/decorative" val="1"/>
                </a:ext>
              </a:extLst>
            </p:cNvPr>
            <p:cNvSpPr/>
            <p:nvPr userDrawn="1"/>
          </p:nvSpPr>
          <p:spPr>
            <a:xfrm>
              <a:off x="300431" y="6597740"/>
              <a:ext cx="29959" cy="260260"/>
            </a:xfrm>
            <a:custGeom>
              <a:avLst/>
              <a:gdLst>
                <a:gd name="connsiteX0" fmla="*/ 29636 w 29959"/>
                <a:gd name="connsiteY0" fmla="*/ 0 h 260260"/>
                <a:gd name="connsiteX1" fmla="*/ 29959 w 29959"/>
                <a:gd name="connsiteY1" fmla="*/ 260260 h 260260"/>
                <a:gd name="connsiteX2" fmla="*/ 440 w 29959"/>
                <a:gd name="connsiteY2" fmla="*/ 260260 h 260260"/>
                <a:gd name="connsiteX3" fmla="*/ 0 w 29959"/>
                <a:gd name="connsiteY3" fmla="*/ 28104 h 260260"/>
                <a:gd name="connsiteX4" fmla="*/ 803 w 29959"/>
                <a:gd name="connsiteY4" fmla="*/ 28904 h 260260"/>
                <a:gd name="connsiteX5" fmla="*/ 29636 w 29959"/>
                <a:gd name="connsiteY5" fmla="*/ 0 h 260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959" h="260260">
                  <a:moveTo>
                    <a:pt x="29636" y="0"/>
                  </a:moveTo>
                  <a:lnTo>
                    <a:pt x="29959" y="260260"/>
                  </a:lnTo>
                  <a:lnTo>
                    <a:pt x="440" y="260260"/>
                  </a:lnTo>
                  <a:lnTo>
                    <a:pt x="0" y="28104"/>
                  </a:lnTo>
                  <a:lnTo>
                    <a:pt x="803" y="28904"/>
                  </a:lnTo>
                  <a:lnTo>
                    <a:pt x="29636"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0" name="Freeform: Shape 169">
              <a:extLst>
                <a:ext uri="{FF2B5EF4-FFF2-40B4-BE49-F238E27FC236}">
                  <a16:creationId xmlns:a16="http://schemas.microsoft.com/office/drawing/2014/main" id="{E1411ED6-803D-4C5A-8E92-8EAC28ACA255}"/>
                </a:ext>
                <a:ext uri="{C183D7F6-B498-43B3-948B-1728B52AA6E4}">
                  <adec:decorative xmlns:adec="http://schemas.microsoft.com/office/drawing/2017/decorative" val="1"/>
                </a:ext>
              </a:extLst>
            </p:cNvPr>
            <p:cNvSpPr/>
            <p:nvPr userDrawn="1"/>
          </p:nvSpPr>
          <p:spPr>
            <a:xfrm>
              <a:off x="239562" y="6658760"/>
              <a:ext cx="29882" cy="199240"/>
            </a:xfrm>
            <a:custGeom>
              <a:avLst/>
              <a:gdLst>
                <a:gd name="connsiteX0" fmla="*/ 29635 w 29882"/>
                <a:gd name="connsiteY0" fmla="*/ 0 h 199240"/>
                <a:gd name="connsiteX1" fmla="*/ 29882 w 29882"/>
                <a:gd name="connsiteY1" fmla="*/ 199240 h 199240"/>
                <a:gd name="connsiteX2" fmla="*/ 337 w 29882"/>
                <a:gd name="connsiteY2" fmla="*/ 199240 h 199240"/>
                <a:gd name="connsiteX3" fmla="*/ 0 w 29882"/>
                <a:gd name="connsiteY3" fmla="*/ 28103 h 199240"/>
                <a:gd name="connsiteX4" fmla="*/ 803 w 29882"/>
                <a:gd name="connsiteY4" fmla="*/ 28904 h 199240"/>
                <a:gd name="connsiteX5" fmla="*/ 29635 w 29882"/>
                <a:gd name="connsiteY5" fmla="*/ 0 h 199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882" h="199240">
                  <a:moveTo>
                    <a:pt x="29635" y="0"/>
                  </a:moveTo>
                  <a:lnTo>
                    <a:pt x="29882" y="199240"/>
                  </a:lnTo>
                  <a:lnTo>
                    <a:pt x="337" y="199240"/>
                  </a:lnTo>
                  <a:lnTo>
                    <a:pt x="0" y="28103"/>
                  </a:lnTo>
                  <a:lnTo>
                    <a:pt x="803" y="28904"/>
                  </a:lnTo>
                  <a:lnTo>
                    <a:pt x="2963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9" name="Freeform: Shape 168">
              <a:extLst>
                <a:ext uri="{FF2B5EF4-FFF2-40B4-BE49-F238E27FC236}">
                  <a16:creationId xmlns:a16="http://schemas.microsoft.com/office/drawing/2014/main" id="{D3F198DF-8521-45A1-8BAE-4FC70FC420A8}"/>
                </a:ext>
                <a:ext uri="{C183D7F6-B498-43B3-948B-1728B52AA6E4}">
                  <adec:decorative xmlns:adec="http://schemas.microsoft.com/office/drawing/2017/decorative" val="1"/>
                </a:ext>
              </a:extLst>
            </p:cNvPr>
            <p:cNvSpPr/>
            <p:nvPr userDrawn="1"/>
          </p:nvSpPr>
          <p:spPr>
            <a:xfrm>
              <a:off x="179494" y="6718178"/>
              <a:ext cx="29006" cy="139823"/>
            </a:xfrm>
            <a:custGeom>
              <a:avLst/>
              <a:gdLst>
                <a:gd name="connsiteX0" fmla="*/ 28832 w 29006"/>
                <a:gd name="connsiteY0" fmla="*/ 0 h 139823"/>
                <a:gd name="connsiteX1" fmla="*/ 29006 w 29006"/>
                <a:gd name="connsiteY1" fmla="*/ 139823 h 139823"/>
                <a:gd name="connsiteX2" fmla="*/ 138 w 29006"/>
                <a:gd name="connsiteY2" fmla="*/ 139823 h 139823"/>
                <a:gd name="connsiteX3" fmla="*/ 0 w 29006"/>
                <a:gd name="connsiteY3" fmla="*/ 28904 h 139823"/>
                <a:gd name="connsiteX4" fmla="*/ 28832 w 29006"/>
                <a:gd name="connsiteY4" fmla="*/ 0 h 1398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06" h="139823">
                  <a:moveTo>
                    <a:pt x="28832" y="0"/>
                  </a:moveTo>
                  <a:lnTo>
                    <a:pt x="29006" y="139823"/>
                  </a:lnTo>
                  <a:lnTo>
                    <a:pt x="138" y="139823"/>
                  </a:lnTo>
                  <a:lnTo>
                    <a:pt x="0" y="28904"/>
                  </a:lnTo>
                  <a:lnTo>
                    <a:pt x="28832"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8" name="Freeform: Shape 167">
              <a:extLst>
                <a:ext uri="{FF2B5EF4-FFF2-40B4-BE49-F238E27FC236}">
                  <a16:creationId xmlns:a16="http://schemas.microsoft.com/office/drawing/2014/main" id="{AAA80212-BA6E-448F-BA91-287462E1D34C}"/>
                </a:ext>
                <a:ext uri="{C183D7F6-B498-43B3-948B-1728B52AA6E4}">
                  <adec:decorative xmlns:adec="http://schemas.microsoft.com/office/drawing/2017/decorative" val="1"/>
                </a:ext>
              </a:extLst>
            </p:cNvPr>
            <p:cNvSpPr/>
            <p:nvPr userDrawn="1"/>
          </p:nvSpPr>
          <p:spPr>
            <a:xfrm>
              <a:off x="118626" y="6779198"/>
              <a:ext cx="28931" cy="78803"/>
            </a:xfrm>
            <a:custGeom>
              <a:avLst/>
              <a:gdLst>
                <a:gd name="connsiteX0" fmla="*/ 28833 w 28931"/>
                <a:gd name="connsiteY0" fmla="*/ 0 h 78803"/>
                <a:gd name="connsiteX1" fmla="*/ 28931 w 28931"/>
                <a:gd name="connsiteY1" fmla="*/ 78803 h 78803"/>
                <a:gd name="connsiteX2" fmla="*/ 62 w 28931"/>
                <a:gd name="connsiteY2" fmla="*/ 78803 h 78803"/>
                <a:gd name="connsiteX3" fmla="*/ 0 w 28931"/>
                <a:gd name="connsiteY3" fmla="*/ 28904 h 78803"/>
                <a:gd name="connsiteX4" fmla="*/ 28833 w 28931"/>
                <a:gd name="connsiteY4" fmla="*/ 0 h 78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31" h="78803">
                  <a:moveTo>
                    <a:pt x="28833" y="0"/>
                  </a:moveTo>
                  <a:lnTo>
                    <a:pt x="28931" y="78803"/>
                  </a:lnTo>
                  <a:lnTo>
                    <a:pt x="62" y="78803"/>
                  </a:lnTo>
                  <a:lnTo>
                    <a:pt x="0" y="28904"/>
                  </a:lnTo>
                  <a:lnTo>
                    <a:pt x="2883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7" name="Freeform: Shape 166">
              <a:extLst>
                <a:ext uri="{FF2B5EF4-FFF2-40B4-BE49-F238E27FC236}">
                  <a16:creationId xmlns:a16="http://schemas.microsoft.com/office/drawing/2014/main" id="{5B8EBCCB-B7E3-4837-AA61-44D0A400EC96}"/>
                </a:ext>
                <a:ext uri="{C183D7F6-B498-43B3-948B-1728B52AA6E4}">
                  <adec:decorative xmlns:adec="http://schemas.microsoft.com/office/drawing/2017/decorative" val="1"/>
                </a:ext>
              </a:extLst>
            </p:cNvPr>
            <p:cNvSpPr/>
            <p:nvPr userDrawn="1"/>
          </p:nvSpPr>
          <p:spPr>
            <a:xfrm>
              <a:off x="70452" y="6841018"/>
              <a:ext cx="16961" cy="16982"/>
            </a:xfrm>
            <a:custGeom>
              <a:avLst/>
              <a:gdLst>
                <a:gd name="connsiteX0" fmla="*/ 16940 w 16961"/>
                <a:gd name="connsiteY0" fmla="*/ 0 h 16982"/>
                <a:gd name="connsiteX1" fmla="*/ 16961 w 16961"/>
                <a:gd name="connsiteY1" fmla="*/ 16982 h 16982"/>
                <a:gd name="connsiteX2" fmla="*/ 0 w 16961"/>
                <a:gd name="connsiteY2" fmla="*/ 16982 h 16982"/>
                <a:gd name="connsiteX3" fmla="*/ 16940 w 16961"/>
                <a:gd name="connsiteY3" fmla="*/ 0 h 16982"/>
              </a:gdLst>
              <a:ahLst/>
              <a:cxnLst>
                <a:cxn ang="0">
                  <a:pos x="connsiteX0" y="connsiteY0"/>
                </a:cxn>
                <a:cxn ang="0">
                  <a:pos x="connsiteX1" y="connsiteY1"/>
                </a:cxn>
                <a:cxn ang="0">
                  <a:pos x="connsiteX2" y="connsiteY2"/>
                </a:cxn>
                <a:cxn ang="0">
                  <a:pos x="connsiteX3" y="connsiteY3"/>
                </a:cxn>
              </a:cxnLst>
              <a:rect l="l" t="t" r="r" b="b"/>
              <a:pathLst>
                <a:path w="16961" h="16982">
                  <a:moveTo>
                    <a:pt x="16940" y="0"/>
                  </a:moveTo>
                  <a:lnTo>
                    <a:pt x="16961" y="16982"/>
                  </a:lnTo>
                  <a:lnTo>
                    <a:pt x="0" y="16982"/>
                  </a:lnTo>
                  <a:lnTo>
                    <a:pt x="1694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96" name="Text Placeholder 9">
            <a:extLst>
              <a:ext uri="{FF2B5EF4-FFF2-40B4-BE49-F238E27FC236}">
                <a16:creationId xmlns:a16="http://schemas.microsoft.com/office/drawing/2014/main" id="{31DFD331-AE9E-4D35-BC5E-89A51E7CC6CF}"/>
              </a:ext>
            </a:extLst>
          </p:cNvPr>
          <p:cNvSpPr>
            <a:spLocks noGrp="1"/>
          </p:cNvSpPr>
          <p:nvPr>
            <p:ph type="body" sz="quarter" idx="15" hasCustomPrompt="1"/>
          </p:nvPr>
        </p:nvSpPr>
        <p:spPr>
          <a:xfrm>
            <a:off x="4937760" y="2080153"/>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95" name="Text Placeholder 9">
            <a:extLst>
              <a:ext uri="{FF2B5EF4-FFF2-40B4-BE49-F238E27FC236}">
                <a16:creationId xmlns:a16="http://schemas.microsoft.com/office/drawing/2014/main" id="{E4B2F207-6068-4806-A6CC-5A7FCB66A218}"/>
              </a:ext>
            </a:extLst>
          </p:cNvPr>
          <p:cNvSpPr>
            <a:spLocks noGrp="1"/>
          </p:cNvSpPr>
          <p:nvPr>
            <p:ph type="body" sz="quarter" idx="13"/>
          </p:nvPr>
        </p:nvSpPr>
        <p:spPr>
          <a:xfrm>
            <a:off x="4937760" y="2491866"/>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8" name="Text Placeholder 9">
            <a:extLst>
              <a:ext uri="{FF2B5EF4-FFF2-40B4-BE49-F238E27FC236}">
                <a16:creationId xmlns:a16="http://schemas.microsoft.com/office/drawing/2014/main" id="{8F52AD35-565E-4B3E-B63D-69F6C62E56DF}"/>
              </a:ext>
            </a:extLst>
          </p:cNvPr>
          <p:cNvSpPr>
            <a:spLocks noGrp="1"/>
          </p:cNvSpPr>
          <p:nvPr>
            <p:ph type="body" sz="quarter" idx="17" hasCustomPrompt="1"/>
          </p:nvPr>
        </p:nvSpPr>
        <p:spPr>
          <a:xfrm>
            <a:off x="4937760" y="3417082"/>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97" name="Text Placeholder 9">
            <a:extLst>
              <a:ext uri="{FF2B5EF4-FFF2-40B4-BE49-F238E27FC236}">
                <a16:creationId xmlns:a16="http://schemas.microsoft.com/office/drawing/2014/main" id="{62E32947-70DC-4299-A3C0-D8CFA7571844}"/>
              </a:ext>
            </a:extLst>
          </p:cNvPr>
          <p:cNvSpPr>
            <a:spLocks noGrp="1"/>
          </p:cNvSpPr>
          <p:nvPr>
            <p:ph type="body" sz="quarter" idx="16"/>
          </p:nvPr>
        </p:nvSpPr>
        <p:spPr>
          <a:xfrm>
            <a:off x="4937760" y="3837939"/>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0" name="Text Placeholder 9">
            <a:extLst>
              <a:ext uri="{FF2B5EF4-FFF2-40B4-BE49-F238E27FC236}">
                <a16:creationId xmlns:a16="http://schemas.microsoft.com/office/drawing/2014/main" id="{15906F94-3E6E-4731-9975-FE2377DBDC21}"/>
              </a:ext>
            </a:extLst>
          </p:cNvPr>
          <p:cNvSpPr>
            <a:spLocks noGrp="1"/>
          </p:cNvSpPr>
          <p:nvPr>
            <p:ph type="body" sz="quarter" idx="19" hasCustomPrompt="1"/>
          </p:nvPr>
        </p:nvSpPr>
        <p:spPr>
          <a:xfrm>
            <a:off x="4933747" y="4790587"/>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99" name="Text Placeholder 9">
            <a:extLst>
              <a:ext uri="{FF2B5EF4-FFF2-40B4-BE49-F238E27FC236}">
                <a16:creationId xmlns:a16="http://schemas.microsoft.com/office/drawing/2014/main" id="{F592EC28-81D2-494E-AD5C-BC4F4FCD303E}"/>
              </a:ext>
            </a:extLst>
          </p:cNvPr>
          <p:cNvSpPr>
            <a:spLocks noGrp="1"/>
          </p:cNvSpPr>
          <p:nvPr>
            <p:ph type="body" sz="quarter" idx="18"/>
          </p:nvPr>
        </p:nvSpPr>
        <p:spPr>
          <a:xfrm>
            <a:off x="4933747" y="5203301"/>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3" name="Text Placeholder 9">
            <a:extLst>
              <a:ext uri="{FF2B5EF4-FFF2-40B4-BE49-F238E27FC236}">
                <a16:creationId xmlns:a16="http://schemas.microsoft.com/office/drawing/2014/main" id="{6B4E489F-EE15-4460-875A-2FB75B72C5DD}"/>
              </a:ext>
            </a:extLst>
          </p:cNvPr>
          <p:cNvSpPr>
            <a:spLocks noGrp="1"/>
          </p:cNvSpPr>
          <p:nvPr>
            <p:ph type="body" sz="quarter" idx="21" hasCustomPrompt="1"/>
          </p:nvPr>
        </p:nvSpPr>
        <p:spPr>
          <a:xfrm>
            <a:off x="8486217" y="2080153"/>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102" name="Text Placeholder 9">
            <a:extLst>
              <a:ext uri="{FF2B5EF4-FFF2-40B4-BE49-F238E27FC236}">
                <a16:creationId xmlns:a16="http://schemas.microsoft.com/office/drawing/2014/main" id="{41D6DC40-2E7F-4703-B810-A9DF12E8CA4D}"/>
              </a:ext>
            </a:extLst>
          </p:cNvPr>
          <p:cNvSpPr>
            <a:spLocks noGrp="1"/>
          </p:cNvSpPr>
          <p:nvPr>
            <p:ph type="body" sz="quarter" idx="20"/>
          </p:nvPr>
        </p:nvSpPr>
        <p:spPr>
          <a:xfrm>
            <a:off x="8486217" y="2486550"/>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105" name="Text Placeholder 9">
            <a:extLst>
              <a:ext uri="{FF2B5EF4-FFF2-40B4-BE49-F238E27FC236}">
                <a16:creationId xmlns:a16="http://schemas.microsoft.com/office/drawing/2014/main" id="{8D1334C0-9B97-4769-8EC5-505D553AD531}"/>
              </a:ext>
            </a:extLst>
          </p:cNvPr>
          <p:cNvSpPr>
            <a:spLocks noGrp="1"/>
          </p:cNvSpPr>
          <p:nvPr>
            <p:ph type="body" sz="quarter" idx="23" hasCustomPrompt="1"/>
          </p:nvPr>
        </p:nvSpPr>
        <p:spPr>
          <a:xfrm>
            <a:off x="8486217" y="3417082"/>
            <a:ext cx="3200400" cy="365760"/>
          </a:xfrm>
        </p:spPr>
        <p:txBody>
          <a:bodyPr>
            <a:noAutofit/>
          </a:bodyPr>
          <a:lstStyle>
            <a:lvl1pPr marL="0" indent="0">
              <a:lnSpc>
                <a:spcPts val="2400"/>
              </a:lnSpc>
              <a:spcBef>
                <a:spcPts val="0"/>
              </a:spcBef>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104" name="Text Placeholder 9">
            <a:extLst>
              <a:ext uri="{FF2B5EF4-FFF2-40B4-BE49-F238E27FC236}">
                <a16:creationId xmlns:a16="http://schemas.microsoft.com/office/drawing/2014/main" id="{77627840-21B3-4981-A379-398FD9F5B7EF}"/>
              </a:ext>
            </a:extLst>
          </p:cNvPr>
          <p:cNvSpPr>
            <a:spLocks noGrp="1"/>
          </p:cNvSpPr>
          <p:nvPr>
            <p:ph type="body" sz="quarter" idx="22"/>
          </p:nvPr>
        </p:nvSpPr>
        <p:spPr>
          <a:xfrm>
            <a:off x="8486217" y="3832623"/>
            <a:ext cx="3200400" cy="7315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209" name="Date Placeholder 3">
            <a:extLst>
              <a:ext uri="{FF2B5EF4-FFF2-40B4-BE49-F238E27FC236}">
                <a16:creationId xmlns:a16="http://schemas.microsoft.com/office/drawing/2014/main" id="{5A56B3AA-5CA2-4004-8F95-11FD7B895DAE}"/>
              </a:ext>
            </a:extLst>
          </p:cNvPr>
          <p:cNvSpPr>
            <a:spLocks noGrp="1"/>
          </p:cNvSpPr>
          <p:nvPr>
            <p:ph type="dt" sz="half" idx="10"/>
          </p:nvPr>
        </p:nvSpPr>
        <p:spPr>
          <a:xfrm>
            <a:off x="4937760" y="6353175"/>
            <a:ext cx="1097280" cy="365125"/>
          </a:xfrm>
        </p:spPr>
        <p:txBody>
          <a:bodyPr/>
          <a:lstStyle>
            <a:lvl1pPr>
              <a:defRPr>
                <a:solidFill>
                  <a:schemeClr val="tx1">
                    <a:lumMod val="75000"/>
                    <a:lumOff val="25000"/>
                  </a:schemeClr>
                </a:solidFill>
              </a:defRPr>
            </a:lvl1pPr>
          </a:lstStyle>
          <a:p>
            <a:r>
              <a:rPr lang="en-US"/>
              <a:t>20XX</a:t>
            </a:r>
          </a:p>
        </p:txBody>
      </p:sp>
      <p:sp>
        <p:nvSpPr>
          <p:cNvPr id="210" name="Footer Placeholder 4">
            <a:extLst>
              <a:ext uri="{FF2B5EF4-FFF2-40B4-BE49-F238E27FC236}">
                <a16:creationId xmlns:a16="http://schemas.microsoft.com/office/drawing/2014/main" id="{07D92F37-472D-4CCB-AA97-FA42E56079C7}"/>
              </a:ext>
            </a:extLst>
          </p:cNvPr>
          <p:cNvSpPr>
            <a:spLocks noGrp="1"/>
          </p:cNvSpPr>
          <p:nvPr>
            <p:ph type="ftr" sz="quarter" idx="11"/>
          </p:nvPr>
        </p:nvSpPr>
        <p:spPr>
          <a:xfrm>
            <a:off x="7436167" y="6350000"/>
            <a:ext cx="2286000" cy="365125"/>
          </a:xfrm>
        </p:spPr>
        <p:txBody>
          <a:bodyPr/>
          <a:lstStyle>
            <a:lvl1pPr>
              <a:defRPr>
                <a:solidFill>
                  <a:schemeClr val="tx1">
                    <a:lumMod val="75000"/>
                    <a:lumOff val="25000"/>
                  </a:schemeClr>
                </a:solidFill>
              </a:defRPr>
            </a:lvl1pPr>
          </a:lstStyle>
          <a:p>
            <a:r>
              <a:rPr lang="en-US"/>
              <a:t>Pitch deck title</a:t>
            </a:r>
          </a:p>
        </p:txBody>
      </p:sp>
      <p:sp>
        <p:nvSpPr>
          <p:cNvPr id="211" name="Slide Number Placeholder 5">
            <a:extLst>
              <a:ext uri="{FF2B5EF4-FFF2-40B4-BE49-F238E27FC236}">
                <a16:creationId xmlns:a16="http://schemas.microsoft.com/office/drawing/2014/main" id="{C0E89FFF-230F-4CBA-A6BC-D887B3FFA51F}"/>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3921514593"/>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lution">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4937760" y="898525"/>
            <a:ext cx="6800850" cy="1325880"/>
          </a:xfrm>
        </p:spPr>
        <p:txBody>
          <a:bodyPr anchor="t" anchorCtr="0"/>
          <a:lstStyle>
            <a:lvl1pPr>
              <a:defRPr cap="all" baseline="0">
                <a:solidFill>
                  <a:schemeClr val="tx2"/>
                </a:solidFill>
              </a:defRPr>
            </a:lvl1pPr>
          </a:lstStyle>
          <a:p>
            <a:r>
              <a:rPr lang="en-US"/>
              <a:t>CLICK TO ADD TITLE</a:t>
            </a:r>
          </a:p>
        </p:txBody>
      </p:sp>
      <p:grpSp>
        <p:nvGrpSpPr>
          <p:cNvPr id="3" name="Group 2">
            <a:extLst>
              <a:ext uri="{FF2B5EF4-FFF2-40B4-BE49-F238E27FC236}">
                <a16:creationId xmlns:a16="http://schemas.microsoft.com/office/drawing/2014/main" id="{0C962441-913E-484B-806B-8AD5CE673426}"/>
              </a:ext>
              <a:ext uri="{C183D7F6-B498-43B3-948B-1728B52AA6E4}">
                <adec:decorative xmlns:adec="http://schemas.microsoft.com/office/drawing/2017/decorative" val="1"/>
              </a:ext>
            </a:extLst>
          </p:cNvPr>
          <p:cNvGrpSpPr/>
          <p:nvPr userDrawn="1"/>
        </p:nvGrpSpPr>
        <p:grpSpPr>
          <a:xfrm>
            <a:off x="-33209" y="-16980"/>
            <a:ext cx="4096193" cy="6874980"/>
            <a:chOff x="-33209" y="-16980"/>
            <a:chExt cx="4096193" cy="6874980"/>
          </a:xfrm>
        </p:grpSpPr>
        <p:sp>
          <p:nvSpPr>
            <p:cNvPr id="7" name="Rectangle 6">
              <a:extLst>
                <a:ext uri="{FF2B5EF4-FFF2-40B4-BE49-F238E27FC236}">
                  <a16:creationId xmlns:a16="http://schemas.microsoft.com/office/drawing/2014/main" id="{E557D1F3-8C55-47FE-B39A-86D30F8FFEA1}"/>
                </a:ext>
              </a:extLst>
            </p:cNvPr>
            <p:cNvSpPr/>
            <p:nvPr userDrawn="1"/>
          </p:nvSpPr>
          <p:spPr>
            <a:xfrm>
              <a:off x="11888" y="0"/>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0" y="4814860"/>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3">
              <a:extLst>
                <a:ext uri="{FF2B5EF4-FFF2-40B4-BE49-F238E27FC236}">
                  <a16:creationId xmlns:a16="http://schemas.microsoft.com/office/drawing/2014/main" id="{D2F68DA8-1D58-42B0-A2C9-046E92884BC1}"/>
                </a:ext>
              </a:extLst>
            </p:cNvPr>
            <p:cNvSpPr/>
            <p:nvPr userDrawn="1"/>
          </p:nvSpPr>
          <p:spPr>
            <a:xfrm>
              <a:off x="2033016" y="2031653"/>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2033016" y="40596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2033015" y="5086646"/>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9867" y="-16980"/>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2029968" y="6045049"/>
              <a:ext cx="2029968"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29384" y="4828032"/>
              <a:ext cx="2029968" cy="2029968"/>
            </a:xfrm>
            <a:prstGeom prst="rect">
              <a:avLst/>
            </a:prstGeom>
          </p:spPr>
        </p:pic>
        <p:sp>
          <p:nvSpPr>
            <p:cNvPr id="39" name="Rectangle 38">
              <a:extLst>
                <a:ext uri="{FF2B5EF4-FFF2-40B4-BE49-F238E27FC236}">
                  <a16:creationId xmlns:a16="http://schemas.microsoft.com/office/drawing/2014/main" id="{9837D25D-BADF-40E0-B7F9-1288B53AA656}"/>
                </a:ext>
              </a:extLst>
            </p:cNvPr>
            <p:cNvSpPr/>
            <p:nvPr userDrawn="1"/>
          </p:nvSpPr>
          <p:spPr>
            <a:xfrm flipH="1">
              <a:off x="-9868" y="2000264"/>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3A847BA4-24DF-47BE-BE28-02415C2A2D3C}"/>
                </a:ext>
              </a:extLst>
            </p:cNvPr>
            <p:cNvGrpSpPr/>
            <p:nvPr userDrawn="1"/>
          </p:nvGrpSpPr>
          <p:grpSpPr>
            <a:xfrm>
              <a:off x="100242" y="2099803"/>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0" y="4052952"/>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33209" y="1999541"/>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33209" y="2009066"/>
              <a:ext cx="3017520"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2923530" y="1871237"/>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Text Placeholder 9">
            <a:extLst>
              <a:ext uri="{FF2B5EF4-FFF2-40B4-BE49-F238E27FC236}">
                <a16:creationId xmlns:a16="http://schemas.microsoft.com/office/drawing/2014/main" id="{4416EFAA-C2FD-4F04-91E3-9F1FA3533A94}"/>
              </a:ext>
            </a:extLst>
          </p:cNvPr>
          <p:cNvSpPr>
            <a:spLocks noGrp="1"/>
          </p:cNvSpPr>
          <p:nvPr>
            <p:ph type="body" sz="quarter" idx="15" hasCustomPrompt="1"/>
          </p:nvPr>
        </p:nvSpPr>
        <p:spPr>
          <a:xfrm>
            <a:off x="4937760" y="2084832"/>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72" name="Text Placeholder 9">
            <a:extLst>
              <a:ext uri="{FF2B5EF4-FFF2-40B4-BE49-F238E27FC236}">
                <a16:creationId xmlns:a16="http://schemas.microsoft.com/office/drawing/2014/main" id="{0BAC0AED-8273-498E-ABB8-65CD10B00735}"/>
              </a:ext>
            </a:extLst>
          </p:cNvPr>
          <p:cNvSpPr>
            <a:spLocks noGrp="1"/>
          </p:cNvSpPr>
          <p:nvPr>
            <p:ph type="body" sz="quarter" idx="13"/>
          </p:nvPr>
        </p:nvSpPr>
        <p:spPr>
          <a:xfrm>
            <a:off x="4914900" y="2496312"/>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2" name="Text Placeholder 9">
            <a:extLst>
              <a:ext uri="{FF2B5EF4-FFF2-40B4-BE49-F238E27FC236}">
                <a16:creationId xmlns:a16="http://schemas.microsoft.com/office/drawing/2014/main" id="{0FACFED0-6B1D-4868-929E-C9101D8B7DE1}"/>
              </a:ext>
            </a:extLst>
          </p:cNvPr>
          <p:cNvSpPr>
            <a:spLocks noGrp="1"/>
          </p:cNvSpPr>
          <p:nvPr>
            <p:ph type="body" sz="quarter" idx="16" hasCustomPrompt="1"/>
          </p:nvPr>
        </p:nvSpPr>
        <p:spPr>
          <a:xfrm>
            <a:off x="8538777" y="2084832"/>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74" name="Text Placeholder 9">
            <a:extLst>
              <a:ext uri="{FF2B5EF4-FFF2-40B4-BE49-F238E27FC236}">
                <a16:creationId xmlns:a16="http://schemas.microsoft.com/office/drawing/2014/main" id="{A3276736-0B83-4D4F-B7D9-AAEF95E38AE5}"/>
              </a:ext>
            </a:extLst>
          </p:cNvPr>
          <p:cNvSpPr>
            <a:spLocks noGrp="1"/>
          </p:cNvSpPr>
          <p:nvPr>
            <p:ph type="body" sz="quarter" idx="14"/>
          </p:nvPr>
        </p:nvSpPr>
        <p:spPr>
          <a:xfrm>
            <a:off x="8535924" y="2496312"/>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5" name="Text Placeholder 9">
            <a:extLst>
              <a:ext uri="{FF2B5EF4-FFF2-40B4-BE49-F238E27FC236}">
                <a16:creationId xmlns:a16="http://schemas.microsoft.com/office/drawing/2014/main" id="{B57AD20F-1E1B-4FD3-8A76-E07A91002B85}"/>
              </a:ext>
            </a:extLst>
          </p:cNvPr>
          <p:cNvSpPr>
            <a:spLocks noGrp="1"/>
          </p:cNvSpPr>
          <p:nvPr>
            <p:ph type="body" sz="quarter" idx="19" hasCustomPrompt="1"/>
          </p:nvPr>
        </p:nvSpPr>
        <p:spPr>
          <a:xfrm>
            <a:off x="4937760" y="3838956"/>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93" name="Text Placeholder 9">
            <a:extLst>
              <a:ext uri="{FF2B5EF4-FFF2-40B4-BE49-F238E27FC236}">
                <a16:creationId xmlns:a16="http://schemas.microsoft.com/office/drawing/2014/main" id="{6688431F-3AD3-44AD-A5DF-E032B167CC02}"/>
              </a:ext>
            </a:extLst>
          </p:cNvPr>
          <p:cNvSpPr>
            <a:spLocks noGrp="1"/>
          </p:cNvSpPr>
          <p:nvPr>
            <p:ph type="body" sz="quarter" idx="17"/>
          </p:nvPr>
        </p:nvSpPr>
        <p:spPr>
          <a:xfrm>
            <a:off x="4937760" y="4255479"/>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96" name="Text Placeholder 9">
            <a:extLst>
              <a:ext uri="{FF2B5EF4-FFF2-40B4-BE49-F238E27FC236}">
                <a16:creationId xmlns:a16="http://schemas.microsoft.com/office/drawing/2014/main" id="{F1B1DAAB-37E2-4803-8DF8-A56E6FFF054E}"/>
              </a:ext>
            </a:extLst>
          </p:cNvPr>
          <p:cNvSpPr>
            <a:spLocks noGrp="1"/>
          </p:cNvSpPr>
          <p:nvPr>
            <p:ph type="body" sz="quarter" idx="20" hasCustomPrompt="1"/>
          </p:nvPr>
        </p:nvSpPr>
        <p:spPr>
          <a:xfrm>
            <a:off x="8535924" y="3838956"/>
            <a:ext cx="3200400" cy="365760"/>
          </a:xfrm>
        </p:spPr>
        <p:txBody>
          <a:bodyPr>
            <a:noAutofit/>
          </a:bodyPr>
          <a:lstStyle>
            <a:lvl1pPr marL="0" indent="0">
              <a:lnSpc>
                <a:spcPts val="2400"/>
              </a:lnSpc>
              <a:buNone/>
              <a:defRPr sz="2000" b="1" cap="all" baseline="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94" name="Text Placeholder 9">
            <a:extLst>
              <a:ext uri="{FF2B5EF4-FFF2-40B4-BE49-F238E27FC236}">
                <a16:creationId xmlns:a16="http://schemas.microsoft.com/office/drawing/2014/main" id="{E9E9B407-35B1-4B56-BB6A-4895E5AC4CC3}"/>
              </a:ext>
            </a:extLst>
          </p:cNvPr>
          <p:cNvSpPr>
            <a:spLocks noGrp="1"/>
          </p:cNvSpPr>
          <p:nvPr>
            <p:ph type="body" sz="quarter" idx="18"/>
          </p:nvPr>
        </p:nvSpPr>
        <p:spPr>
          <a:xfrm>
            <a:off x="8535924" y="4252806"/>
            <a:ext cx="3200400" cy="1188720"/>
          </a:xfrm>
        </p:spPr>
        <p:txBody>
          <a:bodyPr>
            <a:normAutofit/>
          </a:bodyPr>
          <a:lstStyle>
            <a:lvl1pPr marL="0" indent="0">
              <a:lnSpc>
                <a:spcPts val="1800"/>
              </a:lnSpc>
              <a:spcBef>
                <a:spcPts val="0"/>
              </a:spcBef>
              <a:buNone/>
              <a:defRPr sz="14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69" name="Date Placeholder 3">
            <a:extLst>
              <a:ext uri="{FF2B5EF4-FFF2-40B4-BE49-F238E27FC236}">
                <a16:creationId xmlns:a16="http://schemas.microsoft.com/office/drawing/2014/main" id="{E2B0C6B8-E2CB-460E-BBC8-AC4339C89DB2}"/>
              </a:ext>
            </a:extLst>
          </p:cNvPr>
          <p:cNvSpPr>
            <a:spLocks noGrp="1"/>
          </p:cNvSpPr>
          <p:nvPr>
            <p:ph type="dt" sz="half" idx="10"/>
          </p:nvPr>
        </p:nvSpPr>
        <p:spPr>
          <a:xfrm>
            <a:off x="4937760" y="6353175"/>
            <a:ext cx="1097280" cy="365125"/>
          </a:xfrm>
        </p:spPr>
        <p:txBody>
          <a:bodyPr/>
          <a:lstStyle>
            <a:lvl1pPr>
              <a:defRPr>
                <a:solidFill>
                  <a:schemeClr val="bg1"/>
                </a:solidFill>
              </a:defRPr>
            </a:lvl1pPr>
          </a:lstStyle>
          <a:p>
            <a:r>
              <a:rPr lang="en-US"/>
              <a:t>20XX</a:t>
            </a:r>
          </a:p>
        </p:txBody>
      </p:sp>
      <p:sp>
        <p:nvSpPr>
          <p:cNvPr id="70" name="Footer Placeholder 4">
            <a:extLst>
              <a:ext uri="{FF2B5EF4-FFF2-40B4-BE49-F238E27FC236}">
                <a16:creationId xmlns:a16="http://schemas.microsoft.com/office/drawing/2014/main" id="{433844D3-0FDA-4C97-9B21-5021A38E4FC2}"/>
              </a:ext>
            </a:extLst>
          </p:cNvPr>
          <p:cNvSpPr>
            <a:spLocks noGrp="1"/>
          </p:cNvSpPr>
          <p:nvPr>
            <p:ph type="ftr" sz="quarter" idx="11"/>
          </p:nvPr>
        </p:nvSpPr>
        <p:spPr>
          <a:xfrm>
            <a:off x="7436167" y="6350000"/>
            <a:ext cx="2286000" cy="365125"/>
          </a:xfrm>
        </p:spPr>
        <p:txBody>
          <a:bodyPr/>
          <a:lstStyle>
            <a:lvl1pPr>
              <a:defRPr>
                <a:solidFill>
                  <a:schemeClr val="bg1"/>
                </a:solidFill>
              </a:defRPr>
            </a:lvl1pPr>
          </a:lstStyle>
          <a:p>
            <a:r>
              <a:rPr lang="en-US"/>
              <a:t>Pitch deck title</a:t>
            </a:r>
          </a:p>
        </p:txBody>
      </p:sp>
      <p:sp>
        <p:nvSpPr>
          <p:cNvPr id="71" name="Slide Number Placeholder 5">
            <a:extLst>
              <a:ext uri="{FF2B5EF4-FFF2-40B4-BE49-F238E27FC236}">
                <a16:creationId xmlns:a16="http://schemas.microsoft.com/office/drawing/2014/main" id="{EC059538-F80F-46C9-80EB-AC9B56DD05C3}"/>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202555004"/>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oduct overview">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6800850" cy="1325880"/>
          </a:xfrm>
        </p:spPr>
        <p:txBody>
          <a:bodyPr anchor="t" anchorCtr="0"/>
          <a:lstStyle>
            <a:lvl1pPr>
              <a:defRPr cap="all" baseline="0">
                <a:solidFill>
                  <a:schemeClr val="accent1"/>
                </a:solidFill>
              </a:defRPr>
            </a:lvl1pPr>
          </a:lstStyle>
          <a:p>
            <a:r>
              <a:rPr lang="en-US"/>
              <a:t>CLICK TO ADD TITLE</a:t>
            </a:r>
          </a:p>
        </p:txBody>
      </p:sp>
      <p:grpSp>
        <p:nvGrpSpPr>
          <p:cNvPr id="5" name="Group 4">
            <a:extLst>
              <a:ext uri="{FF2B5EF4-FFF2-40B4-BE49-F238E27FC236}">
                <a16:creationId xmlns:a16="http://schemas.microsoft.com/office/drawing/2014/main" id="{76A6A8D4-352A-4CDF-8E34-3A3E06402913}"/>
              </a:ext>
              <a:ext uri="{C183D7F6-B498-43B3-948B-1728B52AA6E4}">
                <adec:decorative xmlns:adec="http://schemas.microsoft.com/office/drawing/2017/decorative" val="1"/>
              </a:ext>
            </a:extLst>
          </p:cNvPr>
          <p:cNvGrpSpPr/>
          <p:nvPr userDrawn="1"/>
        </p:nvGrpSpPr>
        <p:grpSpPr>
          <a:xfrm>
            <a:off x="8094267" y="-12136"/>
            <a:ext cx="4100169" cy="6878956"/>
            <a:chOff x="8094267" y="-12136"/>
            <a:chExt cx="4100169" cy="6878956"/>
          </a:xfrm>
        </p:grpSpPr>
        <p:grpSp>
          <p:nvGrpSpPr>
            <p:cNvPr id="3" name="Group 2">
              <a:extLst>
                <a:ext uri="{FF2B5EF4-FFF2-40B4-BE49-F238E27FC236}">
                  <a16:creationId xmlns:a16="http://schemas.microsoft.com/office/drawing/2014/main" id="{4CDCB077-A12F-4FE0-AD96-924BF98DBB84}"/>
                </a:ext>
                <a:ext uri="{C183D7F6-B498-43B3-948B-1728B52AA6E4}">
                  <adec:decorative xmlns:adec="http://schemas.microsoft.com/office/drawing/2017/decorative" val="1"/>
                </a:ext>
              </a:extLst>
            </p:cNvPr>
            <p:cNvGrpSpPr/>
            <p:nvPr userDrawn="1"/>
          </p:nvGrpSpPr>
          <p:grpSpPr>
            <a:xfrm>
              <a:off x="8138160" y="-7084"/>
              <a:ext cx="4053840" cy="4061621"/>
              <a:chOff x="8138160" y="-7084"/>
              <a:chExt cx="4053840" cy="4061621"/>
            </a:xfrm>
          </p:grpSpPr>
          <p:sp>
            <p:nvSpPr>
              <p:cNvPr id="39" name="Rectangle 38">
                <a:extLst>
                  <a:ext uri="{FF2B5EF4-FFF2-40B4-BE49-F238E27FC236}">
                    <a16:creationId xmlns:a16="http://schemas.microsoft.com/office/drawing/2014/main" id="{9837D25D-BADF-40E0-B7F9-1288B53AA656}"/>
                  </a:ext>
                </a:extLst>
              </p:cNvPr>
              <p:cNvSpPr/>
              <p:nvPr userDrawn="1"/>
            </p:nvSpPr>
            <p:spPr>
              <a:xfrm flipH="1">
                <a:off x="8138160" y="2017039"/>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3">
                <a:extLst>
                  <a:ext uri="{FF2B5EF4-FFF2-40B4-BE49-F238E27FC236}">
                    <a16:creationId xmlns:a16="http://schemas.microsoft.com/office/drawing/2014/main"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4CB66576-218C-4236-B125-DD7B03A7848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17B41BF2-DA71-4B06-A2F0-757A5EF7047C}"/>
                </a:ext>
                <a:ext uri="{C183D7F6-B498-43B3-948B-1728B52AA6E4}">
                  <adec:decorative xmlns:adec="http://schemas.microsoft.com/office/drawing/2017/decorative" val="1"/>
                </a:ext>
              </a:extLst>
            </p:cNvPr>
            <p:cNvGrpSpPr/>
            <p:nvPr userDrawn="1"/>
          </p:nvGrpSpPr>
          <p:grpSpPr>
            <a:xfrm>
              <a:off x="8094267" y="-12136"/>
              <a:ext cx="4100169" cy="6878956"/>
              <a:chOff x="8094267" y="-12136"/>
              <a:chExt cx="4100169" cy="6878956"/>
            </a:xfrm>
          </p:grpSpPr>
          <p:sp>
            <p:nvSpPr>
              <p:cNvPr id="32" name="Rectangle 31">
                <a:extLst>
                  <a:ext uri="{FF2B5EF4-FFF2-40B4-BE49-F238E27FC236}">
                    <a16:creationId xmlns:a16="http://schemas.microsoft.com/office/drawing/2014/main" id="{F4EB6F2E-2621-4EB5-A04D-906FD08CED87}"/>
                  </a:ext>
                </a:extLst>
              </p:cNvPr>
              <p:cNvSpPr/>
              <p:nvPr userDrawn="1"/>
            </p:nvSpPr>
            <p:spPr>
              <a:xfrm flipH="1">
                <a:off x="8138160" y="4868828"/>
                <a:ext cx="2032942" cy="199799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10164468" y="4044603"/>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val="0"/>
                  </a:ext>
                </a:extLst>
              </a:blip>
              <a:stretch>
                <a:fillRect/>
              </a:stretch>
            </p:blipFill>
            <p:spPr>
              <a:xfrm>
                <a:off x="10172419" y="5079562"/>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10800000">
                <a:off x="8137489" y="-12136"/>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10162032" y="6020759"/>
                <a:ext cx="2029968" cy="83724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38160" y="4863676"/>
                <a:ext cx="2029968" cy="1997992"/>
              </a:xfrm>
              <a:prstGeom prst="rect">
                <a:avLst/>
              </a:prstGeom>
            </p:spPr>
          </p:pic>
          <p:grpSp>
            <p:nvGrpSpPr>
              <p:cNvPr id="40" name="Group 39">
                <a:extLst>
                  <a:ext uri="{FF2B5EF4-FFF2-40B4-BE49-F238E27FC236}">
                    <a16:creationId xmlns:a16="http://schemas.microsoft.com/office/drawing/2014/main" id="{3A847BA4-24DF-47BE-BE28-02415C2A2D3C}"/>
                  </a:ext>
                </a:extLst>
              </p:cNvPr>
              <p:cNvGrpSpPr/>
              <p:nvPr userDrawn="1"/>
            </p:nvGrpSpPr>
            <p:grpSpPr>
              <a:xfrm>
                <a:off x="8227718" y="209271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8138160" y="2028241"/>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8094267" y="2005958"/>
                <a:ext cx="3017520"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1051006" y="186812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69" name="Text Placeholder 9">
            <a:extLst>
              <a:ext uri="{FF2B5EF4-FFF2-40B4-BE49-F238E27FC236}">
                <a16:creationId xmlns:a16="http://schemas.microsoft.com/office/drawing/2014/main" id="{DEE368EA-C32D-4066-8292-11EB5B67AB3C}"/>
              </a:ext>
            </a:extLst>
          </p:cNvPr>
          <p:cNvSpPr>
            <a:spLocks noGrp="1"/>
          </p:cNvSpPr>
          <p:nvPr>
            <p:ph type="body" sz="quarter" idx="15" hasCustomPrompt="1"/>
          </p:nvPr>
        </p:nvSpPr>
        <p:spPr>
          <a:xfrm>
            <a:off x="914400" y="2084832"/>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914400" y="2496312"/>
            <a:ext cx="3200400" cy="11887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0" name="Text Placeholder 9">
            <a:extLst>
              <a:ext uri="{FF2B5EF4-FFF2-40B4-BE49-F238E27FC236}">
                <a16:creationId xmlns:a16="http://schemas.microsoft.com/office/drawing/2014/main" id="{C3E5ADF3-741C-452B-9B49-005E753E6E0B}"/>
              </a:ext>
            </a:extLst>
          </p:cNvPr>
          <p:cNvSpPr>
            <a:spLocks noGrp="1"/>
          </p:cNvSpPr>
          <p:nvPr>
            <p:ph type="body" sz="quarter" idx="16" hasCustomPrompt="1"/>
          </p:nvPr>
        </p:nvSpPr>
        <p:spPr>
          <a:xfrm>
            <a:off x="4538277" y="2084832"/>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68" name="Text Placeholder 9">
            <a:extLst>
              <a:ext uri="{FF2B5EF4-FFF2-40B4-BE49-F238E27FC236}">
                <a16:creationId xmlns:a16="http://schemas.microsoft.com/office/drawing/2014/main" id="{2C541281-49BC-4F14-B167-DE14FE3A622C}"/>
              </a:ext>
            </a:extLst>
          </p:cNvPr>
          <p:cNvSpPr>
            <a:spLocks noGrp="1"/>
          </p:cNvSpPr>
          <p:nvPr>
            <p:ph type="body" sz="quarter" idx="14"/>
          </p:nvPr>
        </p:nvSpPr>
        <p:spPr>
          <a:xfrm>
            <a:off x="4535424" y="2496312"/>
            <a:ext cx="3200400" cy="118872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3" name="Text Placeholder 9">
            <a:extLst>
              <a:ext uri="{FF2B5EF4-FFF2-40B4-BE49-F238E27FC236}">
                <a16:creationId xmlns:a16="http://schemas.microsoft.com/office/drawing/2014/main" id="{3B7B080D-47B1-4B65-8638-AD5E3240EDA7}"/>
              </a:ext>
            </a:extLst>
          </p:cNvPr>
          <p:cNvSpPr>
            <a:spLocks noGrp="1"/>
          </p:cNvSpPr>
          <p:nvPr>
            <p:ph type="body" sz="quarter" idx="19" hasCustomPrompt="1"/>
          </p:nvPr>
        </p:nvSpPr>
        <p:spPr>
          <a:xfrm>
            <a:off x="914400" y="3840480"/>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71" name="Text Placeholder 9">
            <a:extLst>
              <a:ext uri="{FF2B5EF4-FFF2-40B4-BE49-F238E27FC236}">
                <a16:creationId xmlns:a16="http://schemas.microsoft.com/office/drawing/2014/main" id="{AA51BCEC-2845-4DF6-8F9A-2B163EC16DD5}"/>
              </a:ext>
            </a:extLst>
          </p:cNvPr>
          <p:cNvSpPr>
            <a:spLocks noGrp="1"/>
          </p:cNvSpPr>
          <p:nvPr>
            <p:ph type="body" sz="quarter" idx="17"/>
          </p:nvPr>
        </p:nvSpPr>
        <p:spPr>
          <a:xfrm>
            <a:off x="914400" y="4251960"/>
            <a:ext cx="3200400" cy="114300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74" name="Text Placeholder 9">
            <a:extLst>
              <a:ext uri="{FF2B5EF4-FFF2-40B4-BE49-F238E27FC236}">
                <a16:creationId xmlns:a16="http://schemas.microsoft.com/office/drawing/2014/main" id="{5B98F8C8-0931-4E43-ABDE-8A700DD269D7}"/>
              </a:ext>
            </a:extLst>
          </p:cNvPr>
          <p:cNvSpPr>
            <a:spLocks noGrp="1"/>
          </p:cNvSpPr>
          <p:nvPr>
            <p:ph type="body" sz="quarter" idx="20" hasCustomPrompt="1"/>
          </p:nvPr>
        </p:nvSpPr>
        <p:spPr>
          <a:xfrm>
            <a:off x="4535424" y="3840480"/>
            <a:ext cx="3200400" cy="365760"/>
          </a:xfrm>
        </p:spPr>
        <p:txBody>
          <a:bodyPr>
            <a:noAutofit/>
          </a:bodyPr>
          <a:lstStyle>
            <a:lvl1pPr marL="0" indent="0">
              <a:lnSpc>
                <a:spcPts val="2400"/>
              </a:lnSpc>
              <a:buNone/>
              <a:defRPr sz="2000" b="1" cap="all" baseline="0">
                <a:solidFill>
                  <a:schemeClr val="accent3"/>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ADD SUBTITLE</a:t>
            </a:r>
          </a:p>
        </p:txBody>
      </p:sp>
      <p:sp>
        <p:nvSpPr>
          <p:cNvPr id="72" name="Text Placeholder 9">
            <a:extLst>
              <a:ext uri="{FF2B5EF4-FFF2-40B4-BE49-F238E27FC236}">
                <a16:creationId xmlns:a16="http://schemas.microsoft.com/office/drawing/2014/main" id="{126E196B-9448-4FBE-A134-65735F8ED97F}"/>
              </a:ext>
            </a:extLst>
          </p:cNvPr>
          <p:cNvSpPr>
            <a:spLocks noGrp="1"/>
          </p:cNvSpPr>
          <p:nvPr>
            <p:ph type="body" sz="quarter" idx="18"/>
          </p:nvPr>
        </p:nvSpPr>
        <p:spPr>
          <a:xfrm>
            <a:off x="4535424" y="4251960"/>
            <a:ext cx="3200400" cy="1143000"/>
          </a:xfrm>
        </p:spPr>
        <p:txBody>
          <a:bodyPr>
            <a:normAutofit/>
          </a:bodyPr>
          <a:lstStyle>
            <a:lvl1pPr marL="0" indent="0">
              <a:lnSpc>
                <a:spcPts val="1800"/>
              </a:lnSpc>
              <a:spcBef>
                <a:spcPts val="0"/>
              </a:spcBef>
              <a:buNone/>
              <a:defRPr sz="1400">
                <a:solidFill>
                  <a:schemeClr val="tx1"/>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65" name="Date Placeholder 3">
            <a:extLst>
              <a:ext uri="{FF2B5EF4-FFF2-40B4-BE49-F238E27FC236}">
                <a16:creationId xmlns:a16="http://schemas.microsoft.com/office/drawing/2014/main" id="{405B8744-A7AF-461F-9103-708D9BFE8947}"/>
              </a:ext>
            </a:extLst>
          </p:cNvPr>
          <p:cNvSpPr>
            <a:spLocks noGrp="1"/>
          </p:cNvSpPr>
          <p:nvPr>
            <p:ph type="dt" sz="half" idx="10"/>
          </p:nvPr>
        </p:nvSpPr>
        <p:spPr>
          <a:xfrm>
            <a:off x="914400" y="6355080"/>
            <a:ext cx="1097280" cy="365125"/>
          </a:xfrm>
        </p:spPr>
        <p:txBody>
          <a:bodyPr/>
          <a:lstStyle>
            <a:lvl1pPr>
              <a:defRPr>
                <a:solidFill>
                  <a:schemeClr val="tx1">
                    <a:lumMod val="75000"/>
                    <a:lumOff val="25000"/>
                  </a:schemeClr>
                </a:solidFill>
              </a:defRPr>
            </a:lvl1pPr>
          </a:lstStyle>
          <a:p>
            <a:r>
              <a:rPr lang="en-US"/>
              <a:t>20XX</a:t>
            </a:r>
          </a:p>
        </p:txBody>
      </p:sp>
      <p:sp>
        <p:nvSpPr>
          <p:cNvPr id="66" name="Footer Placeholder 4">
            <a:extLst>
              <a:ext uri="{FF2B5EF4-FFF2-40B4-BE49-F238E27FC236}">
                <a16:creationId xmlns:a16="http://schemas.microsoft.com/office/drawing/2014/main" id="{C902A11D-5CD4-4561-882F-26EA89ADC0F9}"/>
              </a:ext>
            </a:extLst>
          </p:cNvPr>
          <p:cNvSpPr>
            <a:spLocks noGrp="1"/>
          </p:cNvSpPr>
          <p:nvPr>
            <p:ph type="ftr" sz="quarter" idx="11"/>
          </p:nvPr>
        </p:nvSpPr>
        <p:spPr>
          <a:xfrm>
            <a:off x="5499886" y="6355080"/>
            <a:ext cx="2286000" cy="365125"/>
          </a:xfrm>
        </p:spPr>
        <p:txBody>
          <a:bodyPr/>
          <a:lstStyle>
            <a:lvl1pPr>
              <a:defRPr>
                <a:solidFill>
                  <a:schemeClr val="tx1">
                    <a:lumMod val="75000"/>
                    <a:lumOff val="25000"/>
                  </a:schemeClr>
                </a:solidFill>
              </a:defRPr>
            </a:lvl1pPr>
          </a:lstStyle>
          <a:p>
            <a:r>
              <a:rPr lang="en-US"/>
              <a:t>Pitch deck title</a:t>
            </a:r>
          </a:p>
        </p:txBody>
      </p:sp>
      <p:sp>
        <p:nvSpPr>
          <p:cNvPr id="67" name="Slide Number Placeholder 5">
            <a:extLst>
              <a:ext uri="{FF2B5EF4-FFF2-40B4-BE49-F238E27FC236}">
                <a16:creationId xmlns:a16="http://schemas.microsoft.com/office/drawing/2014/main" id="{F0739A04-E734-4FCE-954E-0C4FB1A4CA7A}"/>
              </a:ext>
            </a:extLst>
          </p:cNvPr>
          <p:cNvSpPr>
            <a:spLocks noGrp="1"/>
          </p:cNvSpPr>
          <p:nvPr>
            <p:ph type="sldNum" sz="quarter" idx="12"/>
          </p:nvPr>
        </p:nvSpPr>
        <p:spPr>
          <a:xfrm>
            <a:off x="11274091" y="6355080"/>
            <a:ext cx="457200" cy="365125"/>
          </a:xfrm>
        </p:spPr>
        <p:txBody>
          <a:bodyPr/>
          <a:lstStyle>
            <a:lvl1pPr>
              <a:defRPr>
                <a:solidFill>
                  <a:schemeClr val="bg1"/>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325940455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guide id="4" pos="576"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left">
    <p:bg>
      <p:bgPr>
        <a:solidFill>
          <a:schemeClr val="accent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FADCD25-4CC2-4A9A-B033-132F3DA6D2F5}"/>
              </a:ext>
            </a:extLst>
          </p:cNvPr>
          <p:cNvSpPr/>
          <p:nvPr userDrawn="1"/>
        </p:nvSpPr>
        <p:spPr>
          <a:xfrm>
            <a:off x="10162032" y="2014436"/>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3">
            <a:extLst>
              <a:ext uri="{FF2B5EF4-FFF2-40B4-BE49-F238E27FC236}">
                <a16:creationId xmlns:a16="http://schemas.microsoft.com/office/drawing/2014/main" id="{D2F68DA8-1D58-42B0-A2C9-046E92884BC1}"/>
              </a:ext>
            </a:extLst>
          </p:cNvPr>
          <p:cNvSpPr/>
          <p:nvPr userDrawn="1"/>
        </p:nvSpPr>
        <p:spPr>
          <a:xfrm rot="5400000">
            <a:off x="10160492" y="2024569"/>
            <a:ext cx="2029968" cy="2029968"/>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DB232A4-4F4E-48E9-9E61-BE51F716635C}"/>
              </a:ext>
            </a:extLst>
          </p:cNvPr>
          <p:cNvSpPr/>
          <p:nvPr userDrawn="1"/>
        </p:nvSpPr>
        <p:spPr>
          <a:xfrm>
            <a:off x="10162032" y="0"/>
            <a:ext cx="2029968" cy="202996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4CB66576-218C-4236-B125-DD7B03A7848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10162032" y="0"/>
            <a:ext cx="2029968" cy="2029968"/>
          </a:xfrm>
          <a:prstGeom prst="rect">
            <a:avLst/>
          </a:prstGeom>
        </p:spPr>
      </p:pic>
      <p:sp>
        <p:nvSpPr>
          <p:cNvPr id="7" name="Rectangle 6">
            <a:extLst>
              <a:ext uri="{FF2B5EF4-FFF2-40B4-BE49-F238E27FC236}">
                <a16:creationId xmlns:a16="http://schemas.microsoft.com/office/drawing/2014/main" id="{E557D1F3-8C55-47FE-B39A-86D30F8FFEA1}"/>
              </a:ext>
            </a:extLst>
          </p:cNvPr>
          <p:cNvSpPr/>
          <p:nvPr userDrawn="1"/>
        </p:nvSpPr>
        <p:spPr>
          <a:xfrm>
            <a:off x="8139364" y="-7084"/>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914400" y="896112"/>
            <a:ext cx="6800850" cy="1325880"/>
          </a:xfrm>
        </p:spPr>
        <p:txBody>
          <a:bodyPr anchor="t" anchorCtr="0"/>
          <a:lstStyle>
            <a:lvl1pPr>
              <a:defRPr cap="all" baseline="0">
                <a:solidFill>
                  <a:schemeClr val="tx2"/>
                </a:solidFill>
              </a:defRPr>
            </a:lvl1pPr>
          </a:lstStyle>
          <a:p>
            <a:r>
              <a:rPr lang="en-US"/>
              <a:t>CLICK TO ADD TITLE</a:t>
            </a:r>
          </a:p>
        </p:txBody>
      </p:sp>
      <p:sp>
        <p:nvSpPr>
          <p:cNvPr id="10" name="Text Placeholder 9">
            <a:extLst>
              <a:ext uri="{FF2B5EF4-FFF2-40B4-BE49-F238E27FC236}">
                <a16:creationId xmlns:a16="http://schemas.microsoft.com/office/drawing/2014/main" id="{58CA33B9-D0BA-4ED1-B10C-9961E1B54FF5}"/>
              </a:ext>
            </a:extLst>
          </p:cNvPr>
          <p:cNvSpPr>
            <a:spLocks noGrp="1"/>
          </p:cNvSpPr>
          <p:nvPr>
            <p:ph type="body" sz="quarter" idx="13"/>
          </p:nvPr>
        </p:nvSpPr>
        <p:spPr>
          <a:xfrm>
            <a:off x="914400" y="2206377"/>
            <a:ext cx="6800850" cy="3840480"/>
          </a:xfrm>
        </p:spPr>
        <p:txBody>
          <a:bodyPr>
            <a:normAutofit/>
          </a:bodyPr>
          <a:lstStyle>
            <a:lvl1pPr marL="0" indent="0">
              <a:lnSpc>
                <a:spcPts val="2400"/>
              </a:lnSpc>
              <a:buNone/>
              <a:defRPr sz="1800">
                <a:solidFill>
                  <a:schemeClr val="tx2"/>
                </a:solidFill>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a:t>Click to edit Master text styles</a:t>
            </a:r>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8127476" y="4807776"/>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9CC28908-2548-441C-BE9D-8728E1FC84C0}"/>
              </a:ext>
            </a:extLst>
          </p:cNvPr>
          <p:cNvSpPr/>
          <p:nvPr userDrawn="1"/>
        </p:nvSpPr>
        <p:spPr>
          <a:xfrm>
            <a:off x="10160492" y="4041539"/>
            <a:ext cx="2029968"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Picture 34" descr="A black and white striped pattern&#10;&#10;Description automatically generated with low confidence">
            <a:extLst>
              <a:ext uri="{FF2B5EF4-FFF2-40B4-BE49-F238E27FC236}">
                <a16:creationId xmlns:a16="http://schemas.microsoft.com/office/drawing/2014/main" id="{731DC170-FB16-45F8-B62C-DCAB2B9AC310}"/>
              </a:ext>
            </a:extLst>
          </p:cNvPr>
          <p:cNvPicPr>
            <a:picLocks noChangeAspect="1"/>
          </p:cNvPicPr>
          <p:nvPr userDrawn="1"/>
        </p:nvPicPr>
        <p:blipFill>
          <a:blip r:embed="rId4" cstate="screen">
            <a:extLst>
              <a:ext uri="{28A0092B-C50C-407E-A947-70E740481C1C}">
                <a14:useLocalDpi xmlns:a14="http://schemas.microsoft.com/office/drawing/2010/main" val="0"/>
              </a:ext>
            </a:extLst>
          </a:blip>
          <a:stretch>
            <a:fillRect/>
          </a:stretch>
        </p:blipFill>
        <p:spPr>
          <a:xfrm>
            <a:off x="10177272" y="5079562"/>
            <a:ext cx="2019299" cy="999451"/>
          </a:xfrm>
          <a:prstGeom prst="rect">
            <a:avLst/>
          </a:prstGeom>
        </p:spPr>
      </p:pic>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rot="10800000">
            <a:off x="8139640" y="-9144"/>
            <a:ext cx="2029968" cy="2029968"/>
          </a:xfrm>
          <a:prstGeom prst="rect">
            <a:avLst/>
          </a:prstGeom>
        </p:spPr>
      </p:pic>
      <p:sp>
        <p:nvSpPr>
          <p:cNvPr id="37" name="Rectangle 36">
            <a:extLst>
              <a:ext uri="{FF2B5EF4-FFF2-40B4-BE49-F238E27FC236}">
                <a16:creationId xmlns:a16="http://schemas.microsoft.com/office/drawing/2014/main" id="{CDB6750E-735F-4906-8BCA-E0BD4F029617}"/>
              </a:ext>
            </a:extLst>
          </p:cNvPr>
          <p:cNvSpPr/>
          <p:nvPr userDrawn="1"/>
        </p:nvSpPr>
        <p:spPr>
          <a:xfrm>
            <a:off x="10158984" y="6016751"/>
            <a:ext cx="2029968" cy="8412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131156" y="4828032"/>
            <a:ext cx="2029968" cy="2029968"/>
          </a:xfrm>
          <a:prstGeom prst="rect">
            <a:avLst/>
          </a:prstGeom>
        </p:spPr>
      </p:pic>
      <p:grpSp>
        <p:nvGrpSpPr>
          <p:cNvPr id="40" name="Group 39">
            <a:extLst>
              <a:ext uri="{FF2B5EF4-FFF2-40B4-BE49-F238E27FC236}">
                <a16:creationId xmlns:a16="http://schemas.microsoft.com/office/drawing/2014/main" id="{3A847BA4-24DF-47BE-BE28-02415C2A2D3C}"/>
              </a:ext>
            </a:extLst>
          </p:cNvPr>
          <p:cNvGrpSpPr/>
          <p:nvPr userDrawn="1"/>
        </p:nvGrpSpPr>
        <p:grpSpPr>
          <a:xfrm>
            <a:off x="8227718" y="209271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8138160" y="4045868"/>
            <a:ext cx="2029968" cy="8229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8138160" y="2029968"/>
            <a:ext cx="1014984" cy="201168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63" name="Straight Connector 62">
            <a:extLst>
              <a:ext uri="{FF2B5EF4-FFF2-40B4-BE49-F238E27FC236}">
                <a16:creationId xmlns:a16="http://schemas.microsoft.com/office/drawing/2014/main" id="{B31C374B-40F2-4B1E-A9D8-6E5C932FF170}"/>
              </a:ext>
            </a:extLst>
          </p:cNvPr>
          <p:cNvCxnSpPr>
            <a:cxnSpLocks/>
          </p:cNvCxnSpPr>
          <p:nvPr userDrawn="1"/>
        </p:nvCxnSpPr>
        <p:spPr>
          <a:xfrm flipV="1">
            <a:off x="8138160" y="2012062"/>
            <a:ext cx="3044952" cy="7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1055096" y="1874902"/>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Date Placeholder 3">
            <a:extLst>
              <a:ext uri="{FF2B5EF4-FFF2-40B4-BE49-F238E27FC236}">
                <a16:creationId xmlns:a16="http://schemas.microsoft.com/office/drawing/2014/main" id="{56895315-7883-40AA-AB6E-E7F8B77E5BAC}"/>
              </a:ext>
            </a:extLst>
          </p:cNvPr>
          <p:cNvSpPr>
            <a:spLocks noGrp="1"/>
          </p:cNvSpPr>
          <p:nvPr>
            <p:ph type="dt" sz="half" idx="10"/>
          </p:nvPr>
        </p:nvSpPr>
        <p:spPr>
          <a:xfrm>
            <a:off x="914400" y="6355080"/>
            <a:ext cx="1097280" cy="365125"/>
          </a:xfrm>
        </p:spPr>
        <p:txBody>
          <a:bodyPr/>
          <a:lstStyle>
            <a:lvl1pPr>
              <a:defRPr>
                <a:solidFill>
                  <a:schemeClr val="bg1"/>
                </a:solidFill>
              </a:defRPr>
            </a:lvl1pPr>
          </a:lstStyle>
          <a:p>
            <a:r>
              <a:rPr lang="en-US"/>
              <a:t>20XX</a:t>
            </a:r>
          </a:p>
        </p:txBody>
      </p:sp>
      <p:sp>
        <p:nvSpPr>
          <p:cNvPr id="68" name="Footer Placeholder 4">
            <a:extLst>
              <a:ext uri="{FF2B5EF4-FFF2-40B4-BE49-F238E27FC236}">
                <a16:creationId xmlns:a16="http://schemas.microsoft.com/office/drawing/2014/main" id="{0000A4E2-8200-4049-B783-2C99FBDBAEBD}"/>
              </a:ext>
            </a:extLst>
          </p:cNvPr>
          <p:cNvSpPr>
            <a:spLocks noGrp="1"/>
          </p:cNvSpPr>
          <p:nvPr>
            <p:ph type="ftr" sz="quarter" idx="11"/>
          </p:nvPr>
        </p:nvSpPr>
        <p:spPr>
          <a:xfrm>
            <a:off x="5499886" y="6355080"/>
            <a:ext cx="2286000" cy="365125"/>
          </a:xfrm>
        </p:spPr>
        <p:txBody>
          <a:bodyPr/>
          <a:lstStyle>
            <a:lvl1pPr>
              <a:defRPr>
                <a:solidFill>
                  <a:schemeClr val="bg1"/>
                </a:solidFill>
              </a:defRPr>
            </a:lvl1pPr>
          </a:lstStyle>
          <a:p>
            <a:r>
              <a:rPr lang="en-US"/>
              <a:t>Pitch deck title</a:t>
            </a:r>
          </a:p>
        </p:txBody>
      </p:sp>
      <p:sp>
        <p:nvSpPr>
          <p:cNvPr id="69" name="Slide Number Placeholder 5">
            <a:extLst>
              <a:ext uri="{FF2B5EF4-FFF2-40B4-BE49-F238E27FC236}">
                <a16:creationId xmlns:a16="http://schemas.microsoft.com/office/drawing/2014/main" id="{179E1CD1-EB8F-4E56-ADD5-06293A7A2EE8}"/>
              </a:ext>
            </a:extLst>
          </p:cNvPr>
          <p:cNvSpPr>
            <a:spLocks noGrp="1"/>
          </p:cNvSpPr>
          <p:nvPr>
            <p:ph type="sldNum" sz="quarter" idx="12"/>
          </p:nvPr>
        </p:nvSpPr>
        <p:spPr>
          <a:xfrm>
            <a:off x="11274091" y="6355080"/>
            <a:ext cx="457200" cy="365125"/>
          </a:xfrm>
        </p:spPr>
        <p:txBody>
          <a:bodyPr/>
          <a:lstStyle>
            <a:lvl1pPr>
              <a:defRPr>
                <a:solidFill>
                  <a:schemeClr val="bg1"/>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2780696027"/>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guide id="4" pos="576"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3"/>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D629CA98-D89C-4A69-9A55-8D6C17DCDDF0}"/>
              </a:ext>
            </a:extLst>
          </p:cNvPr>
          <p:cNvSpPr/>
          <p:nvPr userDrawn="1"/>
        </p:nvSpPr>
        <p:spPr>
          <a:xfrm>
            <a:off x="2029040" y="4775407"/>
            <a:ext cx="2029968" cy="207752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25C416-A3A2-4CF9-9532-2C0BFB51CFDF}"/>
              </a:ext>
            </a:extLst>
          </p:cNvPr>
          <p:cNvSpPr>
            <a:spLocks noGrp="1"/>
          </p:cNvSpPr>
          <p:nvPr>
            <p:ph type="ctrTitle" hasCustomPrompt="1"/>
          </p:nvPr>
        </p:nvSpPr>
        <p:spPr>
          <a:xfrm>
            <a:off x="6605937" y="1098339"/>
            <a:ext cx="5099392" cy="2264112"/>
          </a:xfrm>
        </p:spPr>
        <p:txBody>
          <a:bodyPr anchor="b"/>
          <a:lstStyle>
            <a:lvl1pPr algn="ctr">
              <a:defRPr sz="6000" cap="all" baseline="0">
                <a:solidFill>
                  <a:schemeClr val="tx2"/>
                </a:solidFill>
              </a:defRPr>
            </a:lvl1pPr>
          </a:lstStyle>
          <a:p>
            <a:r>
              <a:rPr lang="en-US"/>
              <a:t>Click to ADD TITLE</a:t>
            </a:r>
          </a:p>
        </p:txBody>
      </p:sp>
      <p:sp>
        <p:nvSpPr>
          <p:cNvPr id="168" name="Rectangle 9">
            <a:extLst>
              <a:ext uri="{FF2B5EF4-FFF2-40B4-BE49-F238E27FC236}">
                <a16:creationId xmlns:a16="http://schemas.microsoft.com/office/drawing/2014/main" id="{D0B57759-E007-4FD0-9C6B-356DC53050C4}"/>
              </a:ext>
            </a:extLst>
          </p:cNvPr>
          <p:cNvSpPr/>
          <p:nvPr userDrawn="1"/>
        </p:nvSpPr>
        <p:spPr>
          <a:xfrm>
            <a:off x="0" y="4056331"/>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1DA30E2-82DB-4AA1-B134-9482F5CD7689}"/>
              </a:ext>
            </a:extLst>
          </p:cNvPr>
          <p:cNvSpPr/>
          <p:nvPr userDrawn="1"/>
        </p:nvSpPr>
        <p:spPr>
          <a:xfrm>
            <a:off x="0" y="0"/>
            <a:ext cx="2029968"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Graphic 19">
            <a:extLst>
              <a:ext uri="{FF2B5EF4-FFF2-40B4-BE49-F238E27FC236}">
                <a16:creationId xmlns:a16="http://schemas.microsoft.com/office/drawing/2014/main" id="{7FF8CD3D-0C64-4277-97B2-200B96EE22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5400000">
            <a:off x="0" y="4069288"/>
            <a:ext cx="2029968" cy="2029968"/>
          </a:xfrm>
          <a:prstGeom prst="rect">
            <a:avLst/>
          </a:prstGeom>
        </p:spPr>
      </p:pic>
      <p:pic>
        <p:nvPicPr>
          <p:cNvPr id="28" name="Graphic 27">
            <a:extLst>
              <a:ext uri="{FF2B5EF4-FFF2-40B4-BE49-F238E27FC236}">
                <a16:creationId xmlns:a16="http://schemas.microsoft.com/office/drawing/2014/main" id="{12C5F573-21FC-4A6F-B46F-5583E20C994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10800000">
            <a:off x="2027141" y="-4303"/>
            <a:ext cx="2029968" cy="2029968"/>
          </a:xfrm>
          <a:prstGeom prst="rect">
            <a:avLst/>
          </a:prstGeom>
        </p:spPr>
      </p:pic>
      <p:pic>
        <p:nvPicPr>
          <p:cNvPr id="31" name="Graphic 30">
            <a:extLst>
              <a:ext uri="{FF2B5EF4-FFF2-40B4-BE49-F238E27FC236}">
                <a16:creationId xmlns:a16="http://schemas.microsoft.com/office/drawing/2014/main" id="{C9BCCD2C-CC79-48FF-A486-98ECEAC47989}"/>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0" y="0"/>
            <a:ext cx="2029968" cy="2029968"/>
          </a:xfrm>
          <a:prstGeom prst="rect">
            <a:avLst/>
          </a:prstGeom>
        </p:spPr>
      </p:pic>
      <p:sp>
        <p:nvSpPr>
          <p:cNvPr id="36" name="Rectangle 35">
            <a:extLst>
              <a:ext uri="{FF2B5EF4-FFF2-40B4-BE49-F238E27FC236}">
                <a16:creationId xmlns:a16="http://schemas.microsoft.com/office/drawing/2014/main" id="{03CEE5D2-51CF-4C1A-9AF9-A5B47F445229}"/>
              </a:ext>
            </a:extLst>
          </p:cNvPr>
          <p:cNvSpPr/>
          <p:nvPr userDrawn="1"/>
        </p:nvSpPr>
        <p:spPr>
          <a:xfrm>
            <a:off x="0" y="6098433"/>
            <a:ext cx="2029968" cy="7595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AD276EF4-F1D1-402C-B97B-0FC1233B73CD}"/>
              </a:ext>
            </a:extLst>
          </p:cNvPr>
          <p:cNvSpPr/>
          <p:nvPr userDrawn="1"/>
        </p:nvSpPr>
        <p:spPr>
          <a:xfrm flipH="1">
            <a:off x="0" y="2027186"/>
            <a:ext cx="2032942" cy="202996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8" name="Group 137">
            <a:extLst>
              <a:ext uri="{FF2B5EF4-FFF2-40B4-BE49-F238E27FC236}">
                <a16:creationId xmlns:a16="http://schemas.microsoft.com/office/drawing/2014/main" id="{3D46E3B0-0F8F-4E75-AD2A-BF3A1C38F037}"/>
              </a:ext>
            </a:extLst>
          </p:cNvPr>
          <p:cNvGrpSpPr/>
          <p:nvPr userDrawn="1"/>
        </p:nvGrpSpPr>
        <p:grpSpPr>
          <a:xfrm>
            <a:off x="23853" y="2069719"/>
            <a:ext cx="1965960" cy="1965960"/>
            <a:chOff x="5361924" y="7472790"/>
            <a:chExt cx="1828800" cy="1828800"/>
          </a:xfrm>
        </p:grpSpPr>
        <p:grpSp>
          <p:nvGrpSpPr>
            <p:cNvPr id="139" name="Group 138">
              <a:extLst>
                <a:ext uri="{FF2B5EF4-FFF2-40B4-BE49-F238E27FC236}">
                  <a16:creationId xmlns:a16="http://schemas.microsoft.com/office/drawing/2014/main" id="{B53A840E-AAAC-4D05-88B2-8B4C8FD1EB81}"/>
                </a:ext>
              </a:extLst>
            </p:cNvPr>
            <p:cNvGrpSpPr/>
            <p:nvPr userDrawn="1"/>
          </p:nvGrpSpPr>
          <p:grpSpPr>
            <a:xfrm>
              <a:off x="5361924" y="7472790"/>
              <a:ext cx="1828800" cy="1828800"/>
              <a:chOff x="5361924" y="7472790"/>
              <a:chExt cx="1828800" cy="1828800"/>
            </a:xfrm>
          </p:grpSpPr>
          <p:grpSp>
            <p:nvGrpSpPr>
              <p:cNvPr id="141" name="Group 140">
                <a:extLst>
                  <a:ext uri="{FF2B5EF4-FFF2-40B4-BE49-F238E27FC236}">
                    <a16:creationId xmlns:a16="http://schemas.microsoft.com/office/drawing/2014/main" id="{EC1BCB15-E86F-40CB-912C-0693B61651B5}"/>
                  </a:ext>
                </a:extLst>
              </p:cNvPr>
              <p:cNvGrpSpPr/>
              <p:nvPr userDrawn="1"/>
            </p:nvGrpSpPr>
            <p:grpSpPr>
              <a:xfrm>
                <a:off x="5361924" y="7472790"/>
                <a:ext cx="1828800" cy="1828800"/>
                <a:chOff x="5388428" y="7173291"/>
                <a:chExt cx="1828800" cy="1828800"/>
              </a:xfrm>
            </p:grpSpPr>
            <p:grpSp>
              <p:nvGrpSpPr>
                <p:cNvPr id="147" name="Group 146">
                  <a:extLst>
                    <a:ext uri="{FF2B5EF4-FFF2-40B4-BE49-F238E27FC236}">
                      <a16:creationId xmlns:a16="http://schemas.microsoft.com/office/drawing/2014/main" id="{5B5D7ECD-062C-480C-A3E0-D2E37B0077AB}"/>
                    </a:ext>
                  </a:extLst>
                </p:cNvPr>
                <p:cNvGrpSpPr/>
                <p:nvPr userDrawn="1"/>
              </p:nvGrpSpPr>
              <p:grpSpPr>
                <a:xfrm>
                  <a:off x="5388428" y="7173291"/>
                  <a:ext cx="1828800" cy="1828800"/>
                  <a:chOff x="5388428" y="7173291"/>
                  <a:chExt cx="1828800" cy="1828800"/>
                </a:xfrm>
              </p:grpSpPr>
              <p:grpSp>
                <p:nvGrpSpPr>
                  <p:cNvPr id="149" name="Group 148">
                    <a:extLst>
                      <a:ext uri="{FF2B5EF4-FFF2-40B4-BE49-F238E27FC236}">
                        <a16:creationId xmlns:a16="http://schemas.microsoft.com/office/drawing/2014/main" id="{CCCE649A-9FBD-4E7D-921B-CA0C2263A341}"/>
                      </a:ext>
                    </a:extLst>
                  </p:cNvPr>
                  <p:cNvGrpSpPr/>
                  <p:nvPr userDrawn="1"/>
                </p:nvGrpSpPr>
                <p:grpSpPr>
                  <a:xfrm>
                    <a:off x="5388428" y="7173291"/>
                    <a:ext cx="1828800" cy="1828800"/>
                    <a:chOff x="5579044" y="7049770"/>
                    <a:chExt cx="1828800" cy="1828800"/>
                  </a:xfrm>
                </p:grpSpPr>
                <p:grpSp>
                  <p:nvGrpSpPr>
                    <p:cNvPr id="151" name="Group 150">
                      <a:extLst>
                        <a:ext uri="{FF2B5EF4-FFF2-40B4-BE49-F238E27FC236}">
                          <a16:creationId xmlns:a16="http://schemas.microsoft.com/office/drawing/2014/main" id="{992A05A5-83FF-4AE4-B0EF-FE1964334873}"/>
                        </a:ext>
                      </a:extLst>
                    </p:cNvPr>
                    <p:cNvGrpSpPr/>
                    <p:nvPr userDrawn="1"/>
                  </p:nvGrpSpPr>
                  <p:grpSpPr>
                    <a:xfrm>
                      <a:off x="5579044" y="7049770"/>
                      <a:ext cx="1828800" cy="1828800"/>
                      <a:chOff x="5579044" y="7049770"/>
                      <a:chExt cx="1828800" cy="1828800"/>
                    </a:xfrm>
                  </p:grpSpPr>
                  <p:grpSp>
                    <p:nvGrpSpPr>
                      <p:cNvPr id="153" name="Group 152">
                        <a:extLst>
                          <a:ext uri="{FF2B5EF4-FFF2-40B4-BE49-F238E27FC236}">
                            <a16:creationId xmlns:a16="http://schemas.microsoft.com/office/drawing/2014/main" id="{D56D5269-FA99-4E96-A20D-0DE0E3856751}"/>
                          </a:ext>
                        </a:extLst>
                      </p:cNvPr>
                      <p:cNvGrpSpPr/>
                      <p:nvPr userDrawn="1"/>
                    </p:nvGrpSpPr>
                    <p:grpSpPr>
                      <a:xfrm>
                        <a:off x="5579044" y="7049770"/>
                        <a:ext cx="1828800" cy="1828800"/>
                        <a:chOff x="5579044" y="7049770"/>
                        <a:chExt cx="1828800" cy="1828800"/>
                      </a:xfrm>
                    </p:grpSpPr>
                    <p:grpSp>
                      <p:nvGrpSpPr>
                        <p:cNvPr id="155" name="Group 154">
                          <a:extLst>
                            <a:ext uri="{FF2B5EF4-FFF2-40B4-BE49-F238E27FC236}">
                              <a16:creationId xmlns:a16="http://schemas.microsoft.com/office/drawing/2014/main" id="{87498AF2-DD8D-4309-8328-2E756E3C44E8}"/>
                            </a:ext>
                          </a:extLst>
                        </p:cNvPr>
                        <p:cNvGrpSpPr/>
                        <p:nvPr userDrawn="1"/>
                      </p:nvGrpSpPr>
                      <p:grpSpPr>
                        <a:xfrm>
                          <a:off x="5579044" y="7049770"/>
                          <a:ext cx="1828800" cy="1828800"/>
                          <a:chOff x="5579044" y="7049770"/>
                          <a:chExt cx="1828800" cy="1828800"/>
                        </a:xfrm>
                      </p:grpSpPr>
                      <p:sp>
                        <p:nvSpPr>
                          <p:cNvPr id="157" name="Oval 156">
                            <a:extLst>
                              <a:ext uri="{FF2B5EF4-FFF2-40B4-BE49-F238E27FC236}">
                                <a16:creationId xmlns:a16="http://schemas.microsoft.com/office/drawing/2014/main" id="{ACC35BE0-4D6C-4986-AD7D-BD7C1E25B83D}"/>
                              </a:ext>
                            </a:extLst>
                          </p:cNvPr>
                          <p:cNvSpPr/>
                          <p:nvPr userDrawn="1"/>
                        </p:nvSpPr>
                        <p:spPr>
                          <a:xfrm>
                            <a:off x="5579044" y="7049770"/>
                            <a:ext cx="1828800" cy="18288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58" name="Oval 157">
                            <a:extLst>
                              <a:ext uri="{FF2B5EF4-FFF2-40B4-BE49-F238E27FC236}">
                                <a16:creationId xmlns:a16="http://schemas.microsoft.com/office/drawing/2014/main" id="{7B9715F0-8B83-459F-9ABA-77381FF568DF}"/>
                              </a:ext>
                            </a:extLst>
                          </p:cNvPr>
                          <p:cNvSpPr/>
                          <p:nvPr userDrawn="1"/>
                        </p:nvSpPr>
                        <p:spPr>
                          <a:xfrm>
                            <a:off x="5647624" y="7118350"/>
                            <a:ext cx="1691640" cy="16916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56" name="Oval 155">
                          <a:extLst>
                            <a:ext uri="{FF2B5EF4-FFF2-40B4-BE49-F238E27FC236}">
                              <a16:creationId xmlns:a16="http://schemas.microsoft.com/office/drawing/2014/main" id="{27230BAF-E9FF-4746-8F48-B39560E1B202}"/>
                            </a:ext>
                          </a:extLst>
                        </p:cNvPr>
                        <p:cNvSpPr/>
                        <p:nvPr userDrawn="1"/>
                      </p:nvSpPr>
                      <p:spPr>
                        <a:xfrm>
                          <a:off x="5716204" y="7186930"/>
                          <a:ext cx="1554480" cy="15544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54" name="Oval 153">
                        <a:extLst>
                          <a:ext uri="{FF2B5EF4-FFF2-40B4-BE49-F238E27FC236}">
                            <a16:creationId xmlns:a16="http://schemas.microsoft.com/office/drawing/2014/main" id="{1085FE6C-E5E9-494C-8FA8-625B1312B9AA}"/>
                          </a:ext>
                        </a:extLst>
                      </p:cNvPr>
                      <p:cNvSpPr/>
                      <p:nvPr userDrawn="1"/>
                    </p:nvSpPr>
                    <p:spPr>
                      <a:xfrm>
                        <a:off x="5784784" y="7255510"/>
                        <a:ext cx="1417320" cy="141732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52" name="Oval 151">
                      <a:extLst>
                        <a:ext uri="{FF2B5EF4-FFF2-40B4-BE49-F238E27FC236}">
                          <a16:creationId xmlns:a16="http://schemas.microsoft.com/office/drawing/2014/main" id="{B8D77279-E4F6-4D92-9B0B-8D62F9FE1E8F}"/>
                        </a:ext>
                      </a:extLst>
                    </p:cNvPr>
                    <p:cNvSpPr/>
                    <p:nvPr userDrawn="1"/>
                  </p:nvSpPr>
                  <p:spPr>
                    <a:xfrm>
                      <a:off x="5853364" y="7324090"/>
                      <a:ext cx="1280160" cy="128016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50" name="Oval 149">
                    <a:extLst>
                      <a:ext uri="{FF2B5EF4-FFF2-40B4-BE49-F238E27FC236}">
                        <a16:creationId xmlns:a16="http://schemas.microsoft.com/office/drawing/2014/main" id="{E74AC325-3B12-4159-8AED-4E3E710DAEEF}"/>
                      </a:ext>
                    </a:extLst>
                  </p:cNvPr>
                  <p:cNvSpPr/>
                  <p:nvPr userDrawn="1"/>
                </p:nvSpPr>
                <p:spPr>
                  <a:xfrm>
                    <a:off x="5731328" y="7516191"/>
                    <a:ext cx="1143000" cy="11430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48" name="Oval 147">
                  <a:extLst>
                    <a:ext uri="{FF2B5EF4-FFF2-40B4-BE49-F238E27FC236}">
                      <a16:creationId xmlns:a16="http://schemas.microsoft.com/office/drawing/2014/main" id="{EC1B4FD8-2FC5-40DA-8440-404078550805}"/>
                    </a:ext>
                  </a:extLst>
                </p:cNvPr>
                <p:cNvSpPr/>
                <p:nvPr userDrawn="1"/>
              </p:nvSpPr>
              <p:spPr>
                <a:xfrm>
                  <a:off x="5799908" y="7584771"/>
                  <a:ext cx="1005840" cy="10058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42" name="Oval 141">
                <a:extLst>
                  <a:ext uri="{FF2B5EF4-FFF2-40B4-BE49-F238E27FC236}">
                    <a16:creationId xmlns:a16="http://schemas.microsoft.com/office/drawing/2014/main" id="{DDE43C9A-47FE-47FA-B683-4BEFC34DFA56}"/>
                  </a:ext>
                </a:extLst>
              </p:cNvPr>
              <p:cNvSpPr/>
              <p:nvPr userDrawn="1"/>
            </p:nvSpPr>
            <p:spPr>
              <a:xfrm>
                <a:off x="5841984" y="7952850"/>
                <a:ext cx="868680" cy="8686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43" name="Oval 142">
                <a:extLst>
                  <a:ext uri="{FF2B5EF4-FFF2-40B4-BE49-F238E27FC236}">
                    <a16:creationId xmlns:a16="http://schemas.microsoft.com/office/drawing/2014/main" id="{D323EF77-802B-4532-87E0-12D961E906AE}"/>
                  </a:ext>
                </a:extLst>
              </p:cNvPr>
              <p:cNvSpPr/>
              <p:nvPr userDrawn="1"/>
            </p:nvSpPr>
            <p:spPr>
              <a:xfrm>
                <a:off x="5910564" y="8021430"/>
                <a:ext cx="731520" cy="73152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44" name="Oval 143">
                <a:extLst>
                  <a:ext uri="{FF2B5EF4-FFF2-40B4-BE49-F238E27FC236}">
                    <a16:creationId xmlns:a16="http://schemas.microsoft.com/office/drawing/2014/main" id="{5845FD57-5942-47C9-B349-B3937BE5A454}"/>
                  </a:ext>
                </a:extLst>
              </p:cNvPr>
              <p:cNvSpPr/>
              <p:nvPr userDrawn="1"/>
            </p:nvSpPr>
            <p:spPr>
              <a:xfrm>
                <a:off x="5979144" y="8090010"/>
                <a:ext cx="594360" cy="59436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45" name="Oval 144">
                <a:extLst>
                  <a:ext uri="{FF2B5EF4-FFF2-40B4-BE49-F238E27FC236}">
                    <a16:creationId xmlns:a16="http://schemas.microsoft.com/office/drawing/2014/main" id="{7C426FE0-2810-40DD-934D-F291980CBDE9}"/>
                  </a:ext>
                </a:extLst>
              </p:cNvPr>
              <p:cNvSpPr/>
              <p:nvPr userDrawn="1"/>
            </p:nvSpPr>
            <p:spPr>
              <a:xfrm>
                <a:off x="6047724" y="8158590"/>
                <a:ext cx="457200" cy="45720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46" name="Oval 145">
                <a:extLst>
                  <a:ext uri="{FF2B5EF4-FFF2-40B4-BE49-F238E27FC236}">
                    <a16:creationId xmlns:a16="http://schemas.microsoft.com/office/drawing/2014/main" id="{97A62AD5-3E4C-4375-A938-C7DC05A7F250}"/>
                  </a:ext>
                </a:extLst>
              </p:cNvPr>
              <p:cNvSpPr/>
              <p:nvPr userDrawn="1"/>
            </p:nvSpPr>
            <p:spPr>
              <a:xfrm>
                <a:off x="6116304" y="8227170"/>
                <a:ext cx="320040" cy="32004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40" name="Oval 139">
              <a:extLst>
                <a:ext uri="{FF2B5EF4-FFF2-40B4-BE49-F238E27FC236}">
                  <a16:creationId xmlns:a16="http://schemas.microsoft.com/office/drawing/2014/main" id="{2264E16F-857A-4567-9C09-01F8BA03FE22}"/>
                </a:ext>
              </a:extLst>
            </p:cNvPr>
            <p:cNvSpPr/>
            <p:nvPr userDrawn="1"/>
          </p:nvSpPr>
          <p:spPr>
            <a:xfrm>
              <a:off x="6184884" y="8295750"/>
              <a:ext cx="182880" cy="182880"/>
            </a:xfrm>
            <a:prstGeom prst="ellipse">
              <a:avLst/>
            </a:prstGeom>
            <a:no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38" name="Freeform: Shape 37">
            <a:extLst>
              <a:ext uri="{FF2B5EF4-FFF2-40B4-BE49-F238E27FC236}">
                <a16:creationId xmlns:a16="http://schemas.microsoft.com/office/drawing/2014/main" id="{73657794-F7A3-4030-9C54-38517D2C6C61}"/>
              </a:ext>
            </a:extLst>
          </p:cNvPr>
          <p:cNvSpPr/>
          <p:nvPr userDrawn="1"/>
        </p:nvSpPr>
        <p:spPr>
          <a:xfrm>
            <a:off x="0" y="2025665"/>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Rectangle 38">
            <a:extLst>
              <a:ext uri="{FF2B5EF4-FFF2-40B4-BE49-F238E27FC236}">
                <a16:creationId xmlns:a16="http://schemas.microsoft.com/office/drawing/2014/main" id="{EA65556A-38A5-4BA5-9A40-33F02F960B1E}"/>
              </a:ext>
            </a:extLst>
          </p:cNvPr>
          <p:cNvSpPr/>
          <p:nvPr userDrawn="1"/>
        </p:nvSpPr>
        <p:spPr>
          <a:xfrm>
            <a:off x="2033943" y="2033993"/>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37900790-71B8-45C8-9B6D-07E23CEA7632}"/>
              </a:ext>
            </a:extLst>
          </p:cNvPr>
          <p:cNvSpPr/>
          <p:nvPr userDrawn="1"/>
        </p:nvSpPr>
        <p:spPr>
          <a:xfrm>
            <a:off x="2029968" y="4059798"/>
            <a:ext cx="2029968" cy="75956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28AC969-4FA2-44AD-A273-2A0B7839749F}"/>
              </a:ext>
            </a:extLst>
          </p:cNvPr>
          <p:cNvSpPr/>
          <p:nvPr userDrawn="1"/>
        </p:nvSpPr>
        <p:spPr>
          <a:xfrm>
            <a:off x="6101628" y="4053385"/>
            <a:ext cx="3178103" cy="2799549"/>
          </a:xfrm>
          <a:custGeom>
            <a:avLst/>
            <a:gdLst>
              <a:gd name="connsiteX0" fmla="*/ 0 w 2029968"/>
              <a:gd name="connsiteY0" fmla="*/ 0 h 2029968"/>
              <a:gd name="connsiteX1" fmla="*/ 2029968 w 2029968"/>
              <a:gd name="connsiteY1" fmla="*/ 0 h 2029968"/>
              <a:gd name="connsiteX2" fmla="*/ 2029968 w 2029968"/>
              <a:gd name="connsiteY2" fmla="*/ 2029968 h 2029968"/>
              <a:gd name="connsiteX3" fmla="*/ 0 w 2029968"/>
              <a:gd name="connsiteY3" fmla="*/ 2029968 h 2029968"/>
              <a:gd name="connsiteX4" fmla="*/ 0 w 2029968"/>
              <a:gd name="connsiteY4" fmla="*/ 0 h 2029968"/>
              <a:gd name="connsiteX0" fmla="*/ 0 w 2029968"/>
              <a:gd name="connsiteY0" fmla="*/ 0 h 2029968"/>
              <a:gd name="connsiteX1" fmla="*/ 2029968 w 2029968"/>
              <a:gd name="connsiteY1" fmla="*/ 2029968 h 2029968"/>
              <a:gd name="connsiteX2" fmla="*/ 0 w 2029968"/>
              <a:gd name="connsiteY2" fmla="*/ 2029968 h 2029968"/>
              <a:gd name="connsiteX3" fmla="*/ 0 w 2029968"/>
              <a:gd name="connsiteY3" fmla="*/ 0 h 2029968"/>
            </a:gdLst>
            <a:ahLst/>
            <a:cxnLst>
              <a:cxn ang="0">
                <a:pos x="connsiteX0" y="connsiteY0"/>
              </a:cxn>
              <a:cxn ang="0">
                <a:pos x="connsiteX1" y="connsiteY1"/>
              </a:cxn>
              <a:cxn ang="0">
                <a:pos x="connsiteX2" y="connsiteY2"/>
              </a:cxn>
              <a:cxn ang="0">
                <a:pos x="connsiteX3" y="connsiteY3"/>
              </a:cxn>
            </a:cxnLst>
            <a:rect l="l" t="t" r="r" b="b"/>
            <a:pathLst>
              <a:path w="2029968" h="2029968">
                <a:moveTo>
                  <a:pt x="0" y="0"/>
                </a:moveTo>
                <a:lnTo>
                  <a:pt x="2029968" y="2029968"/>
                </a:lnTo>
                <a:lnTo>
                  <a:pt x="0" y="2029968"/>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Graphic 10">
            <a:extLst>
              <a:ext uri="{FF2B5EF4-FFF2-40B4-BE49-F238E27FC236}">
                <a16:creationId xmlns:a16="http://schemas.microsoft.com/office/drawing/2014/main" id="{91CB31D0-C621-4EF7-AE25-5C3BCD5882C9}"/>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4068239" y="2029625"/>
            <a:ext cx="2029878" cy="2023760"/>
          </a:xfrm>
          <a:prstGeom prst="rect">
            <a:avLst/>
          </a:prstGeom>
        </p:spPr>
      </p:pic>
      <p:pic>
        <p:nvPicPr>
          <p:cNvPr id="69" name="Graphic 68">
            <a:extLst>
              <a:ext uri="{FF2B5EF4-FFF2-40B4-BE49-F238E27FC236}">
                <a16:creationId xmlns:a16="http://schemas.microsoft.com/office/drawing/2014/main" id="{B2CC2F02-F98F-4E69-AA01-CCF96A602E1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64220" y="4055808"/>
            <a:ext cx="2029968" cy="2029968"/>
          </a:xfrm>
          <a:prstGeom prst="rect">
            <a:avLst/>
          </a:prstGeom>
        </p:spPr>
      </p:pic>
      <p:sp>
        <p:nvSpPr>
          <p:cNvPr id="8" name="Rectangle 9">
            <a:extLst>
              <a:ext uri="{FF2B5EF4-FFF2-40B4-BE49-F238E27FC236}">
                <a16:creationId xmlns:a16="http://schemas.microsoft.com/office/drawing/2014/main" id="{FE05B395-CB62-452B-A84F-936AD8EDDA92}"/>
              </a:ext>
            </a:extLst>
          </p:cNvPr>
          <p:cNvSpPr/>
          <p:nvPr userDrawn="1"/>
        </p:nvSpPr>
        <p:spPr>
          <a:xfrm>
            <a:off x="4058754" y="4060579"/>
            <a:ext cx="2029968" cy="2029968"/>
          </a:xfrm>
          <a:custGeom>
            <a:avLst/>
            <a:gdLst>
              <a:gd name="connsiteX0" fmla="*/ 0 w 1828800"/>
              <a:gd name="connsiteY0" fmla="*/ 0 h 1828800"/>
              <a:gd name="connsiteX1" fmla="*/ 1828800 w 1828800"/>
              <a:gd name="connsiteY1" fmla="*/ 0 h 1828800"/>
              <a:gd name="connsiteX2" fmla="*/ 1828800 w 1828800"/>
              <a:gd name="connsiteY2" fmla="*/ 1828800 h 1828800"/>
              <a:gd name="connsiteX3" fmla="*/ 0 w 1828800"/>
              <a:gd name="connsiteY3" fmla="*/ 1828800 h 1828800"/>
              <a:gd name="connsiteX4" fmla="*/ 0 w 1828800"/>
              <a:gd name="connsiteY4" fmla="*/ 0 h 1828800"/>
              <a:gd name="connsiteX0" fmla="*/ 0 w 1828800"/>
              <a:gd name="connsiteY0" fmla="*/ 0 h 1828800"/>
              <a:gd name="connsiteX1" fmla="*/ 1828800 w 1828800"/>
              <a:gd name="connsiteY1" fmla="*/ 1828800 h 1828800"/>
              <a:gd name="connsiteX2" fmla="*/ 0 w 1828800"/>
              <a:gd name="connsiteY2" fmla="*/ 1828800 h 1828800"/>
              <a:gd name="connsiteX3" fmla="*/ 0 w 1828800"/>
              <a:gd name="connsiteY3" fmla="*/ 0 h 1828800"/>
            </a:gdLst>
            <a:ahLst/>
            <a:cxnLst>
              <a:cxn ang="0">
                <a:pos x="connsiteX0" y="connsiteY0"/>
              </a:cxn>
              <a:cxn ang="0">
                <a:pos x="connsiteX1" y="connsiteY1"/>
              </a:cxn>
              <a:cxn ang="0">
                <a:pos x="connsiteX2" y="connsiteY2"/>
              </a:cxn>
              <a:cxn ang="0">
                <a:pos x="connsiteX3" y="connsiteY3"/>
              </a:cxn>
            </a:cxnLst>
            <a:rect l="l" t="t" r="r" b="b"/>
            <a:pathLst>
              <a:path w="1828800" h="1828800">
                <a:moveTo>
                  <a:pt x="0" y="0"/>
                </a:moveTo>
                <a:lnTo>
                  <a:pt x="1828800" y="1828800"/>
                </a:lnTo>
                <a:lnTo>
                  <a:pt x="0" y="1828800"/>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Graphic 72">
            <a:extLst>
              <a:ext uri="{FF2B5EF4-FFF2-40B4-BE49-F238E27FC236}">
                <a16:creationId xmlns:a16="http://schemas.microsoft.com/office/drawing/2014/main" id="{2622C30D-68C5-43FD-997F-CFD4DD72E164}"/>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rot="5400000">
            <a:off x="4074136" y="4059923"/>
            <a:ext cx="2029968" cy="2029968"/>
          </a:xfrm>
          <a:prstGeom prst="rect">
            <a:avLst/>
          </a:prstGeom>
        </p:spPr>
      </p:pic>
      <p:pic>
        <p:nvPicPr>
          <p:cNvPr id="35" name="Picture 34" descr="A black and white striped pattern&#10;&#10;Description automatically generated with low confidence">
            <a:extLst>
              <a:ext uri="{FF2B5EF4-FFF2-40B4-BE49-F238E27FC236}">
                <a16:creationId xmlns:a16="http://schemas.microsoft.com/office/drawing/2014/main" id="{AC3CDBDC-6EB4-4B7D-A9F6-4CFA748349B5}"/>
              </a:ext>
            </a:extLst>
          </p:cNvPr>
          <p:cNvPicPr>
            <a:picLocks noChangeAspect="1"/>
          </p:cNvPicPr>
          <p:nvPr userDrawn="1"/>
        </p:nvPicPr>
        <p:blipFill>
          <a:blip r:embed="rId12" cstate="screen">
            <a:extLst>
              <a:ext uri="{28A0092B-C50C-407E-A947-70E740481C1C}">
                <a14:useLocalDpi xmlns:a14="http://schemas.microsoft.com/office/drawing/2010/main" val="0"/>
              </a:ext>
            </a:extLst>
          </a:blip>
          <a:stretch>
            <a:fillRect/>
          </a:stretch>
        </p:blipFill>
        <p:spPr>
          <a:xfrm>
            <a:off x="2031592" y="3062893"/>
            <a:ext cx="2019299" cy="999451"/>
          </a:xfrm>
          <a:prstGeom prst="rect">
            <a:avLst/>
          </a:prstGeom>
        </p:spPr>
      </p:pic>
      <p:grpSp>
        <p:nvGrpSpPr>
          <p:cNvPr id="162" name="Group 161">
            <a:extLst>
              <a:ext uri="{FF2B5EF4-FFF2-40B4-BE49-F238E27FC236}">
                <a16:creationId xmlns:a16="http://schemas.microsoft.com/office/drawing/2014/main" id="{34457344-691C-417A-9C29-5AD8ABC43E5A}"/>
              </a:ext>
            </a:extLst>
          </p:cNvPr>
          <p:cNvGrpSpPr/>
          <p:nvPr userDrawn="1"/>
        </p:nvGrpSpPr>
        <p:grpSpPr>
          <a:xfrm>
            <a:off x="2034619" y="4836676"/>
            <a:ext cx="1965960" cy="1965960"/>
            <a:chOff x="5361924" y="7472790"/>
            <a:chExt cx="1828800" cy="1828800"/>
          </a:xfrm>
        </p:grpSpPr>
        <p:grpSp>
          <p:nvGrpSpPr>
            <p:cNvPr id="163" name="Group 162">
              <a:extLst>
                <a:ext uri="{FF2B5EF4-FFF2-40B4-BE49-F238E27FC236}">
                  <a16:creationId xmlns:a16="http://schemas.microsoft.com/office/drawing/2014/main" id="{68DDC918-5A9B-4D14-98A4-9002D8520FD4}"/>
                </a:ext>
              </a:extLst>
            </p:cNvPr>
            <p:cNvGrpSpPr/>
            <p:nvPr userDrawn="1"/>
          </p:nvGrpSpPr>
          <p:grpSpPr>
            <a:xfrm>
              <a:off x="5361924" y="7472790"/>
              <a:ext cx="1828800" cy="1828800"/>
              <a:chOff x="5361924" y="7472790"/>
              <a:chExt cx="1828800" cy="1828800"/>
            </a:xfrm>
          </p:grpSpPr>
          <p:grpSp>
            <p:nvGrpSpPr>
              <p:cNvPr id="165" name="Group 164">
                <a:extLst>
                  <a:ext uri="{FF2B5EF4-FFF2-40B4-BE49-F238E27FC236}">
                    <a16:creationId xmlns:a16="http://schemas.microsoft.com/office/drawing/2014/main" id="{2366D07F-988F-459E-BBD3-15126F92902E}"/>
                  </a:ext>
                </a:extLst>
              </p:cNvPr>
              <p:cNvGrpSpPr/>
              <p:nvPr userDrawn="1"/>
            </p:nvGrpSpPr>
            <p:grpSpPr>
              <a:xfrm>
                <a:off x="5361924" y="7472790"/>
                <a:ext cx="1828800" cy="1828800"/>
                <a:chOff x="5388428" y="7173291"/>
                <a:chExt cx="1828800" cy="1828800"/>
              </a:xfrm>
            </p:grpSpPr>
            <p:grpSp>
              <p:nvGrpSpPr>
                <p:cNvPr id="173" name="Group 172">
                  <a:extLst>
                    <a:ext uri="{FF2B5EF4-FFF2-40B4-BE49-F238E27FC236}">
                      <a16:creationId xmlns:a16="http://schemas.microsoft.com/office/drawing/2014/main" id="{6CCACE8C-699F-4B10-BA84-94167BA05CC5}"/>
                    </a:ext>
                  </a:extLst>
                </p:cNvPr>
                <p:cNvGrpSpPr/>
                <p:nvPr userDrawn="1"/>
              </p:nvGrpSpPr>
              <p:grpSpPr>
                <a:xfrm>
                  <a:off x="5388428" y="7173291"/>
                  <a:ext cx="1828800" cy="1828800"/>
                  <a:chOff x="5388428" y="7173291"/>
                  <a:chExt cx="1828800" cy="1828800"/>
                </a:xfrm>
              </p:grpSpPr>
              <p:grpSp>
                <p:nvGrpSpPr>
                  <p:cNvPr id="176" name="Group 175">
                    <a:extLst>
                      <a:ext uri="{FF2B5EF4-FFF2-40B4-BE49-F238E27FC236}">
                        <a16:creationId xmlns:a16="http://schemas.microsoft.com/office/drawing/2014/main" id="{59F49E32-0B71-4676-8012-BA971DA2100F}"/>
                      </a:ext>
                    </a:extLst>
                  </p:cNvPr>
                  <p:cNvGrpSpPr/>
                  <p:nvPr userDrawn="1"/>
                </p:nvGrpSpPr>
                <p:grpSpPr>
                  <a:xfrm>
                    <a:off x="5388428" y="7173291"/>
                    <a:ext cx="1828800" cy="1828800"/>
                    <a:chOff x="5579044" y="7049770"/>
                    <a:chExt cx="1828800" cy="1828800"/>
                  </a:xfrm>
                </p:grpSpPr>
                <p:grpSp>
                  <p:nvGrpSpPr>
                    <p:cNvPr id="178" name="Group 177">
                      <a:extLst>
                        <a:ext uri="{FF2B5EF4-FFF2-40B4-BE49-F238E27FC236}">
                          <a16:creationId xmlns:a16="http://schemas.microsoft.com/office/drawing/2014/main" id="{DF41FA5A-1504-4DC4-B514-00C377423E7C}"/>
                        </a:ext>
                      </a:extLst>
                    </p:cNvPr>
                    <p:cNvGrpSpPr/>
                    <p:nvPr userDrawn="1"/>
                  </p:nvGrpSpPr>
                  <p:grpSpPr>
                    <a:xfrm>
                      <a:off x="5579044" y="7049770"/>
                      <a:ext cx="1828800" cy="1828800"/>
                      <a:chOff x="5579044" y="7049770"/>
                      <a:chExt cx="1828800" cy="1828800"/>
                    </a:xfrm>
                  </p:grpSpPr>
                  <p:grpSp>
                    <p:nvGrpSpPr>
                      <p:cNvPr id="180" name="Group 179">
                        <a:extLst>
                          <a:ext uri="{FF2B5EF4-FFF2-40B4-BE49-F238E27FC236}">
                            <a16:creationId xmlns:a16="http://schemas.microsoft.com/office/drawing/2014/main" id="{68B4610A-A91F-459F-A9C5-9FC624665516}"/>
                          </a:ext>
                        </a:extLst>
                      </p:cNvPr>
                      <p:cNvGrpSpPr/>
                      <p:nvPr userDrawn="1"/>
                    </p:nvGrpSpPr>
                    <p:grpSpPr>
                      <a:xfrm>
                        <a:off x="5579044" y="7049770"/>
                        <a:ext cx="1828800" cy="1828800"/>
                        <a:chOff x="5579044" y="7049770"/>
                        <a:chExt cx="1828800" cy="1828800"/>
                      </a:xfrm>
                    </p:grpSpPr>
                    <p:grpSp>
                      <p:nvGrpSpPr>
                        <p:cNvPr id="182" name="Group 181">
                          <a:extLst>
                            <a:ext uri="{FF2B5EF4-FFF2-40B4-BE49-F238E27FC236}">
                              <a16:creationId xmlns:a16="http://schemas.microsoft.com/office/drawing/2014/main" id="{D794F6E3-A9E3-42A9-93AA-7B9E20AD922D}"/>
                            </a:ext>
                          </a:extLst>
                        </p:cNvPr>
                        <p:cNvGrpSpPr/>
                        <p:nvPr userDrawn="1"/>
                      </p:nvGrpSpPr>
                      <p:grpSpPr>
                        <a:xfrm>
                          <a:off x="5579044" y="7049770"/>
                          <a:ext cx="1828800" cy="1828800"/>
                          <a:chOff x="5579044" y="7049770"/>
                          <a:chExt cx="1828800" cy="1828800"/>
                        </a:xfrm>
                      </p:grpSpPr>
                      <p:sp>
                        <p:nvSpPr>
                          <p:cNvPr id="184" name="Oval 183">
                            <a:extLst>
                              <a:ext uri="{FF2B5EF4-FFF2-40B4-BE49-F238E27FC236}">
                                <a16:creationId xmlns:a16="http://schemas.microsoft.com/office/drawing/2014/main" id="{90B634B0-4792-4A28-B92A-ACA35F177675}"/>
                              </a:ext>
                            </a:extLst>
                          </p:cNvPr>
                          <p:cNvSpPr/>
                          <p:nvPr userDrawn="1"/>
                        </p:nvSpPr>
                        <p:spPr>
                          <a:xfrm>
                            <a:off x="5579044" y="7049770"/>
                            <a:ext cx="1828800" cy="18288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85" name="Oval 184">
                            <a:extLst>
                              <a:ext uri="{FF2B5EF4-FFF2-40B4-BE49-F238E27FC236}">
                                <a16:creationId xmlns:a16="http://schemas.microsoft.com/office/drawing/2014/main" id="{1B466310-2C61-42F1-81EB-2B5BF01B2267}"/>
                              </a:ext>
                            </a:extLst>
                          </p:cNvPr>
                          <p:cNvSpPr/>
                          <p:nvPr userDrawn="1"/>
                        </p:nvSpPr>
                        <p:spPr>
                          <a:xfrm>
                            <a:off x="5647624" y="7118350"/>
                            <a:ext cx="1691640" cy="16916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83" name="Oval 182">
                          <a:extLst>
                            <a:ext uri="{FF2B5EF4-FFF2-40B4-BE49-F238E27FC236}">
                              <a16:creationId xmlns:a16="http://schemas.microsoft.com/office/drawing/2014/main" id="{53A72A9A-79AE-4A89-8938-7A85E2248DE6}"/>
                            </a:ext>
                          </a:extLst>
                        </p:cNvPr>
                        <p:cNvSpPr/>
                        <p:nvPr userDrawn="1"/>
                      </p:nvSpPr>
                      <p:spPr>
                        <a:xfrm>
                          <a:off x="5716204" y="7186930"/>
                          <a:ext cx="1554480" cy="15544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81" name="Oval 180">
                        <a:extLst>
                          <a:ext uri="{FF2B5EF4-FFF2-40B4-BE49-F238E27FC236}">
                            <a16:creationId xmlns:a16="http://schemas.microsoft.com/office/drawing/2014/main" id="{02618DCD-5B83-4412-9D1A-968C246DCAC1}"/>
                          </a:ext>
                        </a:extLst>
                      </p:cNvPr>
                      <p:cNvSpPr/>
                      <p:nvPr userDrawn="1"/>
                    </p:nvSpPr>
                    <p:spPr>
                      <a:xfrm>
                        <a:off x="5784784" y="7255510"/>
                        <a:ext cx="1417320" cy="14173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79" name="Oval 178">
                      <a:extLst>
                        <a:ext uri="{FF2B5EF4-FFF2-40B4-BE49-F238E27FC236}">
                          <a16:creationId xmlns:a16="http://schemas.microsoft.com/office/drawing/2014/main" id="{29B173F9-A6EA-4B31-B4C6-3C8DE08F2F11}"/>
                        </a:ext>
                      </a:extLst>
                    </p:cNvPr>
                    <p:cNvSpPr/>
                    <p:nvPr userDrawn="1"/>
                  </p:nvSpPr>
                  <p:spPr>
                    <a:xfrm>
                      <a:off x="5853364" y="7324090"/>
                      <a:ext cx="1280160" cy="12801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77" name="Oval 176">
                    <a:extLst>
                      <a:ext uri="{FF2B5EF4-FFF2-40B4-BE49-F238E27FC236}">
                        <a16:creationId xmlns:a16="http://schemas.microsoft.com/office/drawing/2014/main" id="{466DB0E2-4B80-4A09-8BCA-9432E1E1DAE3}"/>
                      </a:ext>
                    </a:extLst>
                  </p:cNvPr>
                  <p:cNvSpPr/>
                  <p:nvPr userDrawn="1"/>
                </p:nvSpPr>
                <p:spPr>
                  <a:xfrm>
                    <a:off x="5731328" y="7516191"/>
                    <a:ext cx="1143000" cy="11430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74" name="Oval 173">
                  <a:extLst>
                    <a:ext uri="{FF2B5EF4-FFF2-40B4-BE49-F238E27FC236}">
                      <a16:creationId xmlns:a16="http://schemas.microsoft.com/office/drawing/2014/main" id="{20D2F087-D77F-4913-922E-014FB9DEE63E}"/>
                    </a:ext>
                  </a:extLst>
                </p:cNvPr>
                <p:cNvSpPr/>
                <p:nvPr userDrawn="1"/>
              </p:nvSpPr>
              <p:spPr>
                <a:xfrm>
                  <a:off x="5799908" y="7584771"/>
                  <a:ext cx="1005840" cy="10058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66" name="Oval 165">
                <a:extLst>
                  <a:ext uri="{FF2B5EF4-FFF2-40B4-BE49-F238E27FC236}">
                    <a16:creationId xmlns:a16="http://schemas.microsoft.com/office/drawing/2014/main" id="{DD44EC19-A244-4489-9CB8-0361CFBFD02F}"/>
                  </a:ext>
                </a:extLst>
              </p:cNvPr>
              <p:cNvSpPr/>
              <p:nvPr userDrawn="1"/>
            </p:nvSpPr>
            <p:spPr>
              <a:xfrm>
                <a:off x="5841984" y="7952850"/>
                <a:ext cx="868680" cy="8686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67" name="Oval 166">
                <a:extLst>
                  <a:ext uri="{FF2B5EF4-FFF2-40B4-BE49-F238E27FC236}">
                    <a16:creationId xmlns:a16="http://schemas.microsoft.com/office/drawing/2014/main" id="{C5C029E7-6D6D-4D14-8D8E-E407011AF097}"/>
                  </a:ext>
                </a:extLst>
              </p:cNvPr>
              <p:cNvSpPr/>
              <p:nvPr userDrawn="1"/>
            </p:nvSpPr>
            <p:spPr>
              <a:xfrm>
                <a:off x="5910564" y="8021430"/>
                <a:ext cx="731520" cy="73152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69" name="Oval 168">
                <a:extLst>
                  <a:ext uri="{FF2B5EF4-FFF2-40B4-BE49-F238E27FC236}">
                    <a16:creationId xmlns:a16="http://schemas.microsoft.com/office/drawing/2014/main" id="{4A74D8A7-ACD3-40A3-918D-46DF99BF9F3E}"/>
                  </a:ext>
                </a:extLst>
              </p:cNvPr>
              <p:cNvSpPr/>
              <p:nvPr userDrawn="1"/>
            </p:nvSpPr>
            <p:spPr>
              <a:xfrm>
                <a:off x="5979144" y="8090010"/>
                <a:ext cx="594360" cy="59436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71" name="Oval 170">
                <a:extLst>
                  <a:ext uri="{FF2B5EF4-FFF2-40B4-BE49-F238E27FC236}">
                    <a16:creationId xmlns:a16="http://schemas.microsoft.com/office/drawing/2014/main" id="{9C994ED9-5124-452B-986B-4782056BCFB3}"/>
                  </a:ext>
                </a:extLst>
              </p:cNvPr>
              <p:cNvSpPr/>
              <p:nvPr userDrawn="1"/>
            </p:nvSpPr>
            <p:spPr>
              <a:xfrm>
                <a:off x="6047724" y="8158590"/>
                <a:ext cx="457200" cy="45720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172" name="Oval 171">
                <a:extLst>
                  <a:ext uri="{FF2B5EF4-FFF2-40B4-BE49-F238E27FC236}">
                    <a16:creationId xmlns:a16="http://schemas.microsoft.com/office/drawing/2014/main" id="{8ADCBFB4-9F0A-40FB-A585-2728254E0A7C}"/>
                  </a:ext>
                </a:extLst>
              </p:cNvPr>
              <p:cNvSpPr/>
              <p:nvPr userDrawn="1"/>
            </p:nvSpPr>
            <p:spPr>
              <a:xfrm>
                <a:off x="6116304" y="8227170"/>
                <a:ext cx="320040" cy="32004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164" name="Oval 163">
              <a:extLst>
                <a:ext uri="{FF2B5EF4-FFF2-40B4-BE49-F238E27FC236}">
                  <a16:creationId xmlns:a16="http://schemas.microsoft.com/office/drawing/2014/main" id="{42E049E2-81A6-45F8-BA9F-DEA21400B1AD}"/>
                </a:ext>
              </a:extLst>
            </p:cNvPr>
            <p:cNvSpPr/>
            <p:nvPr userDrawn="1"/>
          </p:nvSpPr>
          <p:spPr>
            <a:xfrm>
              <a:off x="6184884" y="8295750"/>
              <a:ext cx="182880" cy="182880"/>
            </a:xfrm>
            <a:prstGeom prst="ellipse">
              <a:avLst/>
            </a:prstGeom>
            <a:noFill/>
            <a:ln w="254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67" name="Freeform: Shape 66">
            <a:extLst>
              <a:ext uri="{FF2B5EF4-FFF2-40B4-BE49-F238E27FC236}">
                <a16:creationId xmlns:a16="http://schemas.microsoft.com/office/drawing/2014/main" id="{75F20D6C-6085-4D3F-9186-6895908C97B9}"/>
              </a:ext>
            </a:extLst>
          </p:cNvPr>
          <p:cNvSpPr/>
          <p:nvPr userDrawn="1"/>
        </p:nvSpPr>
        <p:spPr>
          <a:xfrm rot="16200000">
            <a:off x="2537077" y="5335524"/>
            <a:ext cx="1014984" cy="2029968"/>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1" name="Rectangle 70">
            <a:extLst>
              <a:ext uri="{FF2B5EF4-FFF2-40B4-BE49-F238E27FC236}">
                <a16:creationId xmlns:a16="http://schemas.microsoft.com/office/drawing/2014/main" id="{BC56BE23-DE49-4D55-A6A0-DFE2A870120D}"/>
              </a:ext>
            </a:extLst>
          </p:cNvPr>
          <p:cNvSpPr/>
          <p:nvPr userDrawn="1"/>
        </p:nvSpPr>
        <p:spPr>
          <a:xfrm>
            <a:off x="4058844" y="6089528"/>
            <a:ext cx="2049251" cy="7684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Date Placeholder 3">
            <a:extLst>
              <a:ext uri="{FF2B5EF4-FFF2-40B4-BE49-F238E27FC236}">
                <a16:creationId xmlns:a16="http://schemas.microsoft.com/office/drawing/2014/main" id="{2837477B-3D20-4982-86AF-91100FE408D3}"/>
              </a:ext>
            </a:extLst>
          </p:cNvPr>
          <p:cNvSpPr>
            <a:spLocks noGrp="1"/>
          </p:cNvSpPr>
          <p:nvPr>
            <p:ph type="dt" sz="half" idx="10"/>
          </p:nvPr>
        </p:nvSpPr>
        <p:spPr>
          <a:xfrm>
            <a:off x="7519822" y="6353175"/>
            <a:ext cx="1097280" cy="365125"/>
          </a:xfrm>
        </p:spPr>
        <p:txBody>
          <a:bodyPr/>
          <a:lstStyle>
            <a:lvl1pPr>
              <a:defRPr>
                <a:solidFill>
                  <a:schemeClr val="bg1"/>
                </a:solidFill>
              </a:defRPr>
            </a:lvl1pPr>
          </a:lstStyle>
          <a:p>
            <a:r>
              <a:rPr lang="en-US"/>
              <a:t>20XX</a:t>
            </a:r>
          </a:p>
        </p:txBody>
      </p:sp>
      <p:sp>
        <p:nvSpPr>
          <p:cNvPr id="193" name="Footer Placeholder 4">
            <a:extLst>
              <a:ext uri="{FF2B5EF4-FFF2-40B4-BE49-F238E27FC236}">
                <a16:creationId xmlns:a16="http://schemas.microsoft.com/office/drawing/2014/main" id="{B6E38A1E-AF37-4A09-9B69-65397A079362}"/>
              </a:ext>
            </a:extLst>
          </p:cNvPr>
          <p:cNvSpPr>
            <a:spLocks noGrp="1"/>
          </p:cNvSpPr>
          <p:nvPr>
            <p:ph type="ftr" sz="quarter" idx="11"/>
          </p:nvPr>
        </p:nvSpPr>
        <p:spPr>
          <a:xfrm>
            <a:off x="8727198" y="6350000"/>
            <a:ext cx="2286000" cy="365125"/>
          </a:xfrm>
        </p:spPr>
        <p:txBody>
          <a:bodyPr/>
          <a:lstStyle>
            <a:lvl1pPr>
              <a:defRPr>
                <a:solidFill>
                  <a:schemeClr val="bg1"/>
                </a:solidFill>
              </a:defRPr>
            </a:lvl1pPr>
          </a:lstStyle>
          <a:p>
            <a:r>
              <a:rPr lang="en-US"/>
              <a:t>Pitch deck title</a:t>
            </a:r>
          </a:p>
        </p:txBody>
      </p:sp>
      <p:sp>
        <p:nvSpPr>
          <p:cNvPr id="194" name="Slide Number Placeholder 5">
            <a:extLst>
              <a:ext uri="{FF2B5EF4-FFF2-40B4-BE49-F238E27FC236}">
                <a16:creationId xmlns:a16="http://schemas.microsoft.com/office/drawing/2014/main" id="{FB77B535-C760-4E32-8A7E-BF9AD08BBC39}"/>
              </a:ext>
            </a:extLst>
          </p:cNvPr>
          <p:cNvSpPr>
            <a:spLocks noGrp="1"/>
          </p:cNvSpPr>
          <p:nvPr>
            <p:ph type="sldNum" sz="quarter" idx="12"/>
          </p:nvPr>
        </p:nvSpPr>
        <p:spPr>
          <a:xfrm>
            <a:off x="11123295" y="6356350"/>
            <a:ext cx="457200" cy="365125"/>
          </a:xfrm>
        </p:spPr>
        <p:txBody>
          <a:bodyPr/>
          <a:lstStyle>
            <a:lvl1pPr>
              <a:defRPr>
                <a:solidFill>
                  <a:schemeClr val="bg1"/>
                </a:solidFill>
              </a:defRPr>
            </a:lvl1pPr>
          </a:lstStyle>
          <a:p>
            <a:fld id="{B5CEABB6-07DC-46E8-9B57-56EC44A396E5}" type="slidenum">
              <a:rPr lang="en-US" smtClean="0"/>
              <a:pPr/>
              <a:t>‹#›</a:t>
            </a:fld>
            <a:endParaRPr lang="en-US"/>
          </a:p>
        </p:txBody>
      </p:sp>
      <p:sp>
        <p:nvSpPr>
          <p:cNvPr id="75" name="Oval 74">
            <a:extLst>
              <a:ext uri="{FF2B5EF4-FFF2-40B4-BE49-F238E27FC236}">
                <a16:creationId xmlns:a16="http://schemas.microsoft.com/office/drawing/2014/main" id="{BCF3BD55-FF25-4CA9-8016-81AEB8AA43E8}"/>
              </a:ext>
            </a:extLst>
          </p:cNvPr>
          <p:cNvSpPr/>
          <p:nvPr userDrawn="1"/>
        </p:nvSpPr>
        <p:spPr>
          <a:xfrm>
            <a:off x="5868264" y="1859479"/>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Connector 76">
            <a:extLst>
              <a:ext uri="{FF2B5EF4-FFF2-40B4-BE49-F238E27FC236}">
                <a16:creationId xmlns:a16="http://schemas.microsoft.com/office/drawing/2014/main" id="{DE09EA6C-7AC2-47BE-95B8-4D3412867BA5}"/>
              </a:ext>
            </a:extLst>
          </p:cNvPr>
          <p:cNvCxnSpPr>
            <a:cxnSpLocks/>
            <a:stCxn id="38" idx="4"/>
          </p:cNvCxnSpPr>
          <p:nvPr userDrawn="1"/>
        </p:nvCxnSpPr>
        <p:spPr>
          <a:xfrm flipV="1">
            <a:off x="0" y="1991841"/>
            <a:ext cx="5931799" cy="33894"/>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770521"/>
      </p:ext>
    </p:extLst>
  </p:cSld>
  <p:clrMapOvr>
    <a:masterClrMapping/>
  </p:clrMapOvr>
  <p:extLst>
    <p:ext uri="{DCECCB84-F9BA-43D5-87BE-67443E8EF086}">
      <p15:sldGuideLst xmlns:p15="http://schemas.microsoft.com/office/powerpoint/2012/main">
        <p15:guide id="1" orient="horz" pos="1080" userDrawn="1">
          <p15:clr>
            <a:srgbClr val="FBAE40"/>
          </p15:clr>
        </p15:guide>
        <p15:guide id="2" orient="horz" pos="2160" userDrawn="1">
          <p15:clr>
            <a:srgbClr val="FBAE40"/>
          </p15:clr>
        </p15:guide>
        <p15:guide id="3" orient="horz" pos="3240" userDrawn="1">
          <p15:clr>
            <a:srgbClr val="FBAE40"/>
          </p15:clr>
        </p15:guide>
        <p15:guide id="4" orient="horz" pos="2256"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 layout with icons">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CA106-0FC3-4FE9-9338-4AC3D15608E5}"/>
              </a:ext>
            </a:extLst>
          </p:cNvPr>
          <p:cNvSpPr>
            <a:spLocks noGrp="1"/>
          </p:cNvSpPr>
          <p:nvPr>
            <p:ph type="title" hasCustomPrompt="1"/>
          </p:nvPr>
        </p:nvSpPr>
        <p:spPr>
          <a:xfrm>
            <a:off x="1552574" y="896112"/>
            <a:ext cx="9725026" cy="1325880"/>
          </a:xfrm>
        </p:spPr>
        <p:txBody>
          <a:bodyPr anchor="t" anchorCtr="0"/>
          <a:lstStyle>
            <a:lvl1pPr>
              <a:defRPr cap="all" baseline="0">
                <a:solidFill>
                  <a:schemeClr val="accent1"/>
                </a:solidFill>
              </a:defRPr>
            </a:lvl1pPr>
          </a:lstStyle>
          <a:p>
            <a:r>
              <a:rPr lang="en-US"/>
              <a:t>CLICK TO ADD TITLE</a:t>
            </a:r>
          </a:p>
        </p:txBody>
      </p:sp>
      <p:sp>
        <p:nvSpPr>
          <p:cNvPr id="60" name="Online Image Placeholder 59">
            <a:extLst>
              <a:ext uri="{FF2B5EF4-FFF2-40B4-BE49-F238E27FC236}">
                <a16:creationId xmlns:a16="http://schemas.microsoft.com/office/drawing/2014/main" id="{F2FF0A87-B95D-4E75-86C6-E701CBFD4305}"/>
              </a:ext>
            </a:extLst>
          </p:cNvPr>
          <p:cNvSpPr>
            <a:spLocks noGrp="1"/>
          </p:cNvSpPr>
          <p:nvPr>
            <p:ph type="clipArt" sz="quarter" idx="18"/>
          </p:nvPr>
        </p:nvSpPr>
        <p:spPr>
          <a:xfrm>
            <a:off x="2469641" y="2184400"/>
            <a:ext cx="914400" cy="914400"/>
          </a:xfrm>
        </p:spPr>
        <p:txBody>
          <a:bodyPr>
            <a:normAutofit/>
          </a:bodyPr>
          <a:lstStyle>
            <a:lvl1pPr>
              <a:defRPr sz="1200"/>
            </a:lvl1pPr>
          </a:lstStyle>
          <a:p>
            <a:r>
              <a:rPr lang="en-US"/>
              <a:t>Click icon to add online image</a:t>
            </a:r>
          </a:p>
        </p:txBody>
      </p:sp>
      <p:sp>
        <p:nvSpPr>
          <p:cNvPr id="61" name="Online Image Placeholder 59">
            <a:extLst>
              <a:ext uri="{FF2B5EF4-FFF2-40B4-BE49-F238E27FC236}">
                <a16:creationId xmlns:a16="http://schemas.microsoft.com/office/drawing/2014/main" id="{EFF0D2F8-0092-4566-A98C-DE7F11F1CC35}"/>
              </a:ext>
            </a:extLst>
          </p:cNvPr>
          <p:cNvSpPr>
            <a:spLocks noGrp="1"/>
          </p:cNvSpPr>
          <p:nvPr>
            <p:ph type="clipArt" sz="quarter" idx="19"/>
          </p:nvPr>
        </p:nvSpPr>
        <p:spPr>
          <a:xfrm>
            <a:off x="5960930" y="2184654"/>
            <a:ext cx="914400" cy="914400"/>
          </a:xfrm>
        </p:spPr>
        <p:txBody>
          <a:bodyPr>
            <a:normAutofit/>
          </a:bodyPr>
          <a:lstStyle>
            <a:lvl1pPr>
              <a:defRPr sz="1200"/>
            </a:lvl1pPr>
          </a:lstStyle>
          <a:p>
            <a:r>
              <a:rPr lang="en-US"/>
              <a:t>Click icon to add online image</a:t>
            </a:r>
          </a:p>
        </p:txBody>
      </p:sp>
      <p:sp>
        <p:nvSpPr>
          <p:cNvPr id="62" name="Online Image Placeholder 59">
            <a:extLst>
              <a:ext uri="{FF2B5EF4-FFF2-40B4-BE49-F238E27FC236}">
                <a16:creationId xmlns:a16="http://schemas.microsoft.com/office/drawing/2014/main" id="{C673B15F-D120-4C48-8834-4E87C6CCDE2C}"/>
              </a:ext>
            </a:extLst>
          </p:cNvPr>
          <p:cNvSpPr>
            <a:spLocks noGrp="1"/>
          </p:cNvSpPr>
          <p:nvPr>
            <p:ph type="clipArt" sz="quarter" idx="20"/>
          </p:nvPr>
        </p:nvSpPr>
        <p:spPr>
          <a:xfrm>
            <a:off x="9439445" y="2184400"/>
            <a:ext cx="914400" cy="914400"/>
          </a:xfrm>
        </p:spPr>
        <p:txBody>
          <a:bodyPr>
            <a:normAutofit/>
          </a:bodyPr>
          <a:lstStyle>
            <a:lvl1pPr>
              <a:defRPr sz="1200"/>
            </a:lvl1pPr>
          </a:lstStyle>
          <a:p>
            <a:r>
              <a:rPr lang="en-US"/>
              <a:t>Click icon to add online image</a:t>
            </a:r>
          </a:p>
        </p:txBody>
      </p:sp>
      <p:sp>
        <p:nvSpPr>
          <p:cNvPr id="17" name="Text Placeholder 2">
            <a:extLst>
              <a:ext uri="{FF2B5EF4-FFF2-40B4-BE49-F238E27FC236}">
                <a16:creationId xmlns:a16="http://schemas.microsoft.com/office/drawing/2014/main" id="{52AD81DC-207F-4541-B02D-802D3D5B2813}"/>
              </a:ext>
            </a:extLst>
          </p:cNvPr>
          <p:cNvSpPr>
            <a:spLocks noGrp="1"/>
          </p:cNvSpPr>
          <p:nvPr>
            <p:ph type="body" idx="13" hasCustomPrompt="1"/>
          </p:nvPr>
        </p:nvSpPr>
        <p:spPr>
          <a:xfrm>
            <a:off x="1555241" y="3366741"/>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ADD SUBTITLE</a:t>
            </a:r>
          </a:p>
        </p:txBody>
      </p:sp>
      <p:sp>
        <p:nvSpPr>
          <p:cNvPr id="3" name="Content Placeholder 2">
            <a:extLst>
              <a:ext uri="{FF2B5EF4-FFF2-40B4-BE49-F238E27FC236}">
                <a16:creationId xmlns:a16="http://schemas.microsoft.com/office/drawing/2014/main" id="{02BF6510-D603-481E-B685-9095150A2891}"/>
              </a:ext>
            </a:extLst>
          </p:cNvPr>
          <p:cNvSpPr>
            <a:spLocks noGrp="1"/>
          </p:cNvSpPr>
          <p:nvPr>
            <p:ph sz="half" idx="1"/>
          </p:nvPr>
        </p:nvSpPr>
        <p:spPr>
          <a:xfrm>
            <a:off x="1555241" y="3901419"/>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2">
            <a:extLst>
              <a:ext uri="{FF2B5EF4-FFF2-40B4-BE49-F238E27FC236}">
                <a16:creationId xmlns:a16="http://schemas.microsoft.com/office/drawing/2014/main" id="{D13E526C-A314-4221-BF6F-A27491DFB8F8}"/>
              </a:ext>
            </a:extLst>
          </p:cNvPr>
          <p:cNvSpPr>
            <a:spLocks noGrp="1"/>
          </p:cNvSpPr>
          <p:nvPr>
            <p:ph type="body" idx="15" hasCustomPrompt="1"/>
          </p:nvPr>
        </p:nvSpPr>
        <p:spPr>
          <a:xfrm>
            <a:off x="5046530" y="3359890"/>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ADD SUBTITLE</a:t>
            </a:r>
          </a:p>
        </p:txBody>
      </p:sp>
      <p:sp>
        <p:nvSpPr>
          <p:cNvPr id="16" name="Content Placeholder 2">
            <a:extLst>
              <a:ext uri="{FF2B5EF4-FFF2-40B4-BE49-F238E27FC236}">
                <a16:creationId xmlns:a16="http://schemas.microsoft.com/office/drawing/2014/main" id="{F8BF0048-EF4E-483F-8467-041ED0818280}"/>
              </a:ext>
            </a:extLst>
          </p:cNvPr>
          <p:cNvSpPr>
            <a:spLocks noGrp="1"/>
          </p:cNvSpPr>
          <p:nvPr>
            <p:ph sz="half" idx="14"/>
          </p:nvPr>
        </p:nvSpPr>
        <p:spPr>
          <a:xfrm>
            <a:off x="5046530" y="3894568"/>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4">
            <a:extLst>
              <a:ext uri="{FF2B5EF4-FFF2-40B4-BE49-F238E27FC236}">
                <a16:creationId xmlns:a16="http://schemas.microsoft.com/office/drawing/2014/main" id="{F7289E8E-D34A-4BA8-A21D-2D40A211CB9B}"/>
              </a:ext>
            </a:extLst>
          </p:cNvPr>
          <p:cNvSpPr>
            <a:spLocks noGrp="1"/>
          </p:cNvSpPr>
          <p:nvPr>
            <p:ph type="body" sz="quarter" idx="3" hasCustomPrompt="1"/>
          </p:nvPr>
        </p:nvSpPr>
        <p:spPr>
          <a:xfrm>
            <a:off x="8525045" y="3364836"/>
            <a:ext cx="2743200" cy="457200"/>
          </a:xfrm>
        </p:spPr>
        <p:txBody>
          <a:bodyPr anchor="ctr" anchorCtr="0">
            <a:noAutofit/>
          </a:bodyPr>
          <a:lstStyle>
            <a:lvl1pPr marL="0" indent="0" algn="ctr">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ADD SUBTITLE</a:t>
            </a:r>
          </a:p>
        </p:txBody>
      </p:sp>
      <p:sp>
        <p:nvSpPr>
          <p:cNvPr id="4" name="Content Placeholder 3">
            <a:extLst>
              <a:ext uri="{FF2B5EF4-FFF2-40B4-BE49-F238E27FC236}">
                <a16:creationId xmlns:a16="http://schemas.microsoft.com/office/drawing/2014/main" id="{9A743757-ABC3-44BF-87D3-5E323E9B00D9}"/>
              </a:ext>
            </a:extLst>
          </p:cNvPr>
          <p:cNvSpPr>
            <a:spLocks noGrp="1"/>
          </p:cNvSpPr>
          <p:nvPr>
            <p:ph sz="half" idx="2"/>
          </p:nvPr>
        </p:nvSpPr>
        <p:spPr>
          <a:xfrm>
            <a:off x="8525045" y="3901419"/>
            <a:ext cx="2743200" cy="2103120"/>
          </a:xfrm>
        </p:spPr>
        <p:txBody>
          <a:bodyPr>
            <a:normAutofit/>
          </a:bodyPr>
          <a:lstStyle>
            <a:lvl1pPr marL="0" indent="0" algn="ctr">
              <a:lnSpc>
                <a:spcPts val="2000"/>
              </a:lnSpc>
              <a:buNone/>
              <a:defRPr sz="1600"/>
            </a:lvl1pPr>
            <a:lvl2pPr marL="457200" indent="0" algn="ctr">
              <a:lnSpc>
                <a:spcPts val="2000"/>
              </a:lnSpc>
              <a:buNone/>
              <a:defRPr sz="1600"/>
            </a:lvl2pPr>
            <a:lvl3pPr marL="914400" indent="0" algn="ctr">
              <a:lnSpc>
                <a:spcPts val="2000"/>
              </a:lnSpc>
              <a:buNone/>
              <a:defRPr sz="1600"/>
            </a:lvl3pPr>
            <a:lvl4pPr marL="1371600" indent="0" algn="ctr">
              <a:lnSpc>
                <a:spcPts val="2000"/>
              </a:lnSpc>
              <a:buNone/>
              <a:defRPr sz="1600"/>
            </a:lvl4pPr>
            <a:lvl5pPr marL="1828800" indent="0" algn="ctr">
              <a:lnSpc>
                <a:spcPts val="2000"/>
              </a:lnSpc>
              <a:buNone/>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5" name="Group 4">
            <a:extLst>
              <a:ext uri="{FF2B5EF4-FFF2-40B4-BE49-F238E27FC236}">
                <a16:creationId xmlns:a16="http://schemas.microsoft.com/office/drawing/2014/main" id="{4F4AB913-E6BC-42AA-956F-BE8B54570B15}"/>
              </a:ext>
              <a:ext uri="{C183D7F6-B498-43B3-948B-1728B52AA6E4}">
                <adec:decorative xmlns:adec="http://schemas.microsoft.com/office/drawing/2017/decorative" val="1"/>
              </a:ext>
            </a:extLst>
          </p:cNvPr>
          <p:cNvGrpSpPr/>
          <p:nvPr userDrawn="1"/>
        </p:nvGrpSpPr>
        <p:grpSpPr>
          <a:xfrm>
            <a:off x="-1000" y="0"/>
            <a:ext cx="1015984" cy="6858000"/>
            <a:chOff x="-1000" y="0"/>
            <a:chExt cx="1015984" cy="6858000"/>
          </a:xfrm>
        </p:grpSpPr>
        <p:sp>
          <p:nvSpPr>
            <p:cNvPr id="13" name="Rectangle 12">
              <a:extLst>
                <a:ext uri="{FF2B5EF4-FFF2-40B4-BE49-F238E27FC236}">
                  <a16:creationId xmlns:a16="http://schemas.microsoft.com/office/drawing/2014/main" id="{39C870B4-B099-4311-A8C7-2C72CD4D74E5}"/>
                </a:ext>
                <a:ext uri="{C183D7F6-B498-43B3-948B-1728B52AA6E4}">
                  <adec:decorative xmlns:adec="http://schemas.microsoft.com/office/drawing/2017/decorative" val="1"/>
                </a:ext>
              </a:extLst>
            </p:cNvPr>
            <p:cNvSpPr/>
            <p:nvPr userDrawn="1"/>
          </p:nvSpPr>
          <p:spPr>
            <a:xfrm>
              <a:off x="0" y="4828032"/>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0BFE83D-371B-498A-B5E9-347973288684}"/>
                </a:ext>
                <a:ext uri="{C183D7F6-B498-43B3-948B-1728B52AA6E4}">
                  <adec:decorative xmlns:adec="http://schemas.microsoft.com/office/drawing/2017/decorative" val="1"/>
                </a:ext>
              </a:extLst>
            </p:cNvPr>
            <p:cNvSpPr/>
            <p:nvPr userDrawn="1"/>
          </p:nvSpPr>
          <p:spPr>
            <a:xfrm>
              <a:off x="0" y="2833299"/>
              <a:ext cx="1014984"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29866C73-B970-43C4-A474-D1203C4A3343}"/>
                </a:ext>
                <a:ext uri="{C183D7F6-B498-43B3-948B-1728B52AA6E4}">
                  <adec:decorative xmlns:adec="http://schemas.microsoft.com/office/drawing/2017/decorative" val="1"/>
                </a:ext>
              </a:extLst>
            </p:cNvPr>
            <p:cNvSpPr/>
            <p:nvPr userDrawn="1"/>
          </p:nvSpPr>
          <p:spPr>
            <a:xfrm>
              <a:off x="0" y="0"/>
              <a:ext cx="1014984" cy="202996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C0C1F8BB-C13B-4B90-91D2-C95CB1363F0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rot="5400000">
              <a:off x="-462818" y="552957"/>
              <a:ext cx="1828800" cy="905164"/>
            </a:xfrm>
            <a:prstGeom prst="rect">
              <a:avLst/>
            </a:prstGeom>
          </p:spPr>
        </p:pic>
        <p:sp>
          <p:nvSpPr>
            <p:cNvPr id="23" name="Rectangle 22">
              <a:extLst>
                <a:ext uri="{FF2B5EF4-FFF2-40B4-BE49-F238E27FC236}">
                  <a16:creationId xmlns:a16="http://schemas.microsoft.com/office/drawing/2014/main" id="{266F531E-E93E-4E5C-9674-1B9C610CDF5F}"/>
                </a:ext>
                <a:ext uri="{C183D7F6-B498-43B3-948B-1728B52AA6E4}">
                  <adec:decorative xmlns:adec="http://schemas.microsoft.com/office/drawing/2017/decorative" val="1"/>
                </a:ext>
              </a:extLst>
            </p:cNvPr>
            <p:cNvSpPr/>
            <p:nvPr userDrawn="1"/>
          </p:nvSpPr>
          <p:spPr>
            <a:xfrm>
              <a:off x="0" y="2029863"/>
              <a:ext cx="1014984" cy="8129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reeform: Shape 45">
              <a:extLst>
                <a:ext uri="{FF2B5EF4-FFF2-40B4-BE49-F238E27FC236}">
                  <a16:creationId xmlns:a16="http://schemas.microsoft.com/office/drawing/2014/main" id="{3E3AD939-EB0C-4B1E-9A4E-04D6BE504D40}"/>
                </a:ext>
                <a:ext uri="{C183D7F6-B498-43B3-948B-1728B52AA6E4}">
                  <adec:decorative xmlns:adec="http://schemas.microsoft.com/office/drawing/2017/decorative" val="1"/>
                </a:ext>
              </a:extLst>
            </p:cNvPr>
            <p:cNvSpPr/>
            <p:nvPr userDrawn="1"/>
          </p:nvSpPr>
          <p:spPr>
            <a:xfrm rot="10800000">
              <a:off x="100582" y="2932749"/>
              <a:ext cx="914400" cy="182880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3" name="Graphic 52">
              <a:extLst>
                <a:ext uri="{FF2B5EF4-FFF2-40B4-BE49-F238E27FC236}">
                  <a16:creationId xmlns:a16="http://schemas.microsoft.com/office/drawing/2014/main" id="{0C939296-0EC5-4504-B10B-2AA1A2F60A91}"/>
                </a:ext>
                <a:ext uri="{C183D7F6-B498-43B3-948B-1728B52AA6E4}">
                  <adec:decorative xmlns:adec="http://schemas.microsoft.com/office/drawing/2017/decorative" val="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5400000">
              <a:off x="-457200" y="5380762"/>
              <a:ext cx="1828800" cy="914400"/>
            </a:xfrm>
            <a:prstGeom prst="rect">
              <a:avLst/>
            </a:prstGeom>
          </p:spPr>
        </p:pic>
      </p:grpSp>
      <p:sp>
        <p:nvSpPr>
          <p:cNvPr id="63" name="Date Placeholder 3">
            <a:extLst>
              <a:ext uri="{FF2B5EF4-FFF2-40B4-BE49-F238E27FC236}">
                <a16:creationId xmlns:a16="http://schemas.microsoft.com/office/drawing/2014/main" id="{834AD064-B2F1-4462-89CD-E6E2F6B06EA2}"/>
              </a:ext>
            </a:extLst>
          </p:cNvPr>
          <p:cNvSpPr>
            <a:spLocks noGrp="1"/>
          </p:cNvSpPr>
          <p:nvPr>
            <p:ph type="dt" sz="half" idx="10"/>
          </p:nvPr>
        </p:nvSpPr>
        <p:spPr>
          <a:xfrm>
            <a:off x="1554480" y="6353175"/>
            <a:ext cx="1097280" cy="365125"/>
          </a:xfrm>
        </p:spPr>
        <p:txBody>
          <a:bodyPr/>
          <a:lstStyle>
            <a:lvl1pPr>
              <a:defRPr>
                <a:solidFill>
                  <a:schemeClr val="tx1">
                    <a:lumMod val="75000"/>
                    <a:lumOff val="25000"/>
                  </a:schemeClr>
                </a:solidFill>
              </a:defRPr>
            </a:lvl1pPr>
          </a:lstStyle>
          <a:p>
            <a:r>
              <a:rPr lang="en-US"/>
              <a:t>20XX</a:t>
            </a:r>
          </a:p>
        </p:txBody>
      </p:sp>
      <p:sp>
        <p:nvSpPr>
          <p:cNvPr id="64" name="Footer Placeholder 4">
            <a:extLst>
              <a:ext uri="{FF2B5EF4-FFF2-40B4-BE49-F238E27FC236}">
                <a16:creationId xmlns:a16="http://schemas.microsoft.com/office/drawing/2014/main" id="{201E0480-817D-41A9-8CC8-A0AFF1B9B41C}"/>
              </a:ext>
            </a:extLst>
          </p:cNvPr>
          <p:cNvSpPr>
            <a:spLocks noGrp="1"/>
          </p:cNvSpPr>
          <p:nvPr>
            <p:ph type="ftr" sz="quarter" idx="11"/>
          </p:nvPr>
        </p:nvSpPr>
        <p:spPr>
          <a:xfrm>
            <a:off x="5744527" y="6350000"/>
            <a:ext cx="2286000" cy="365125"/>
          </a:xfrm>
        </p:spPr>
        <p:txBody>
          <a:bodyPr/>
          <a:lstStyle>
            <a:lvl1pPr>
              <a:defRPr>
                <a:solidFill>
                  <a:schemeClr val="tx1">
                    <a:lumMod val="75000"/>
                    <a:lumOff val="25000"/>
                  </a:schemeClr>
                </a:solidFill>
              </a:defRPr>
            </a:lvl1pPr>
          </a:lstStyle>
          <a:p>
            <a:r>
              <a:rPr lang="en-US"/>
              <a:t>Pitch deck title</a:t>
            </a:r>
          </a:p>
        </p:txBody>
      </p:sp>
      <p:sp>
        <p:nvSpPr>
          <p:cNvPr id="65" name="Slide Number Placeholder 5">
            <a:extLst>
              <a:ext uri="{FF2B5EF4-FFF2-40B4-BE49-F238E27FC236}">
                <a16:creationId xmlns:a16="http://schemas.microsoft.com/office/drawing/2014/main" id="{01D21600-5A92-452F-96FB-F6BC365A44BB}"/>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4031323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arket Overview">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E12D1-08AF-45E9-A34A-BDE9E860BAA2}"/>
              </a:ext>
            </a:extLst>
          </p:cNvPr>
          <p:cNvSpPr>
            <a:spLocks noGrp="1"/>
          </p:cNvSpPr>
          <p:nvPr>
            <p:ph type="title" hasCustomPrompt="1"/>
          </p:nvPr>
        </p:nvSpPr>
        <p:spPr>
          <a:xfrm>
            <a:off x="3044952" y="898524"/>
            <a:ext cx="8232648" cy="1325880"/>
          </a:xfrm>
        </p:spPr>
        <p:txBody>
          <a:bodyPr anchor="t" anchorCtr="0"/>
          <a:lstStyle>
            <a:lvl1pPr>
              <a:defRPr cap="all" baseline="0">
                <a:solidFill>
                  <a:schemeClr val="accent1"/>
                </a:solidFill>
              </a:defRPr>
            </a:lvl1pPr>
          </a:lstStyle>
          <a:p>
            <a:r>
              <a:rPr lang="en-US"/>
              <a:t>CLICK TO ADD TITLE</a:t>
            </a:r>
          </a:p>
        </p:txBody>
      </p:sp>
      <p:grpSp>
        <p:nvGrpSpPr>
          <p:cNvPr id="3" name="Group 2">
            <a:extLst>
              <a:ext uri="{FF2B5EF4-FFF2-40B4-BE49-F238E27FC236}">
                <a16:creationId xmlns:a16="http://schemas.microsoft.com/office/drawing/2014/main" id="{11529D7C-E220-400B-93DB-76E3FF912E01}"/>
              </a:ext>
              <a:ext uri="{C183D7F6-B498-43B3-948B-1728B52AA6E4}">
                <adec:decorative xmlns:adec="http://schemas.microsoft.com/office/drawing/2017/decorative" val="1"/>
              </a:ext>
            </a:extLst>
          </p:cNvPr>
          <p:cNvGrpSpPr/>
          <p:nvPr userDrawn="1"/>
        </p:nvGrpSpPr>
        <p:grpSpPr>
          <a:xfrm>
            <a:off x="0" y="0"/>
            <a:ext cx="2160614" cy="6858000"/>
            <a:chOff x="0" y="0"/>
            <a:chExt cx="2160614" cy="6858000"/>
          </a:xfrm>
        </p:grpSpPr>
        <p:sp>
          <p:nvSpPr>
            <p:cNvPr id="7" name="Rectangle 6">
              <a:extLst>
                <a:ext uri="{FF2B5EF4-FFF2-40B4-BE49-F238E27FC236}">
                  <a16:creationId xmlns:a16="http://schemas.microsoft.com/office/drawing/2014/main" id="{E557D1F3-8C55-47FE-B39A-86D30F8FFEA1}"/>
                </a:ext>
              </a:extLst>
            </p:cNvPr>
            <p:cNvSpPr/>
            <p:nvPr userDrawn="1"/>
          </p:nvSpPr>
          <p:spPr>
            <a:xfrm>
              <a:off x="0" y="0"/>
              <a:ext cx="2029968" cy="202996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F4EB6F2E-2621-4EB5-A04D-906FD08CED87}"/>
                </a:ext>
              </a:extLst>
            </p:cNvPr>
            <p:cNvSpPr/>
            <p:nvPr userDrawn="1"/>
          </p:nvSpPr>
          <p:spPr>
            <a:xfrm flipH="1">
              <a:off x="0" y="4828032"/>
              <a:ext cx="2032942" cy="202996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Graphic 35">
              <a:extLst>
                <a:ext uri="{FF2B5EF4-FFF2-40B4-BE49-F238E27FC236}">
                  <a16:creationId xmlns:a16="http://schemas.microsoft.com/office/drawing/2014/main" id="{6529D2A7-ABB3-4E2D-88CA-F813997011F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10800000">
              <a:off x="0" y="13172"/>
              <a:ext cx="2029968" cy="2029968"/>
            </a:xfrm>
            <a:prstGeom prst="rect">
              <a:avLst/>
            </a:prstGeom>
          </p:spPr>
        </p:pic>
        <p:pic>
          <p:nvPicPr>
            <p:cNvPr id="38" name="Graphic 37">
              <a:extLst>
                <a:ext uri="{FF2B5EF4-FFF2-40B4-BE49-F238E27FC236}">
                  <a16:creationId xmlns:a16="http://schemas.microsoft.com/office/drawing/2014/main" id="{051ECE99-ACA6-46AF-98D5-81FBD3F834AC}"/>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0" y="4828032"/>
              <a:ext cx="2029968" cy="2029968"/>
            </a:xfrm>
            <a:prstGeom prst="rect">
              <a:avLst/>
            </a:prstGeom>
          </p:spPr>
        </p:pic>
        <p:sp>
          <p:nvSpPr>
            <p:cNvPr id="39" name="Rectangle 38">
              <a:extLst>
                <a:ext uri="{FF2B5EF4-FFF2-40B4-BE49-F238E27FC236}">
                  <a16:creationId xmlns:a16="http://schemas.microsoft.com/office/drawing/2014/main" id="{9837D25D-BADF-40E0-B7F9-1288B53AA656}"/>
                </a:ext>
              </a:extLst>
            </p:cNvPr>
            <p:cNvSpPr/>
            <p:nvPr userDrawn="1"/>
          </p:nvSpPr>
          <p:spPr>
            <a:xfrm flipH="1">
              <a:off x="0" y="1995685"/>
              <a:ext cx="2032942" cy="202996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3A847BA4-24DF-47BE-BE28-02415C2A2D3C}"/>
                </a:ext>
              </a:extLst>
            </p:cNvPr>
            <p:cNvGrpSpPr/>
            <p:nvPr userDrawn="1"/>
          </p:nvGrpSpPr>
          <p:grpSpPr>
            <a:xfrm>
              <a:off x="56351" y="2064569"/>
              <a:ext cx="1920240" cy="1920240"/>
              <a:chOff x="5361924" y="7472790"/>
              <a:chExt cx="1828800" cy="1828800"/>
            </a:xfrm>
          </p:grpSpPr>
          <p:grpSp>
            <p:nvGrpSpPr>
              <p:cNvPr id="41" name="Group 40">
                <a:extLst>
                  <a:ext uri="{FF2B5EF4-FFF2-40B4-BE49-F238E27FC236}">
                    <a16:creationId xmlns:a16="http://schemas.microsoft.com/office/drawing/2014/main" id="{882CC485-8A14-4767-80E8-8FB0A9991D20}"/>
                  </a:ext>
                </a:extLst>
              </p:cNvPr>
              <p:cNvGrpSpPr/>
              <p:nvPr userDrawn="1"/>
            </p:nvGrpSpPr>
            <p:grpSpPr>
              <a:xfrm>
                <a:off x="5361924" y="7472790"/>
                <a:ext cx="1828800" cy="1828800"/>
                <a:chOff x="5361924" y="7472790"/>
                <a:chExt cx="1828800" cy="1828800"/>
              </a:xfrm>
            </p:grpSpPr>
            <p:grpSp>
              <p:nvGrpSpPr>
                <p:cNvPr id="43" name="Group 42">
                  <a:extLst>
                    <a:ext uri="{FF2B5EF4-FFF2-40B4-BE49-F238E27FC236}">
                      <a16:creationId xmlns:a16="http://schemas.microsoft.com/office/drawing/2014/main" id="{E119FAB2-4AF3-4EC9-98C6-E69760D02810}"/>
                    </a:ext>
                  </a:extLst>
                </p:cNvPr>
                <p:cNvGrpSpPr/>
                <p:nvPr userDrawn="1"/>
              </p:nvGrpSpPr>
              <p:grpSpPr>
                <a:xfrm>
                  <a:off x="5361924" y="7472790"/>
                  <a:ext cx="1828800" cy="1828800"/>
                  <a:chOff x="5388428" y="7173291"/>
                  <a:chExt cx="1828800" cy="1828800"/>
                </a:xfrm>
              </p:grpSpPr>
              <p:grpSp>
                <p:nvGrpSpPr>
                  <p:cNvPr id="49" name="Group 48">
                    <a:extLst>
                      <a:ext uri="{FF2B5EF4-FFF2-40B4-BE49-F238E27FC236}">
                        <a16:creationId xmlns:a16="http://schemas.microsoft.com/office/drawing/2014/main" id="{E2A21525-E952-4F39-A9B2-2CA7C5B14B85}"/>
                      </a:ext>
                    </a:extLst>
                  </p:cNvPr>
                  <p:cNvGrpSpPr/>
                  <p:nvPr userDrawn="1"/>
                </p:nvGrpSpPr>
                <p:grpSpPr>
                  <a:xfrm>
                    <a:off x="5388428" y="7173291"/>
                    <a:ext cx="1828800" cy="1828800"/>
                    <a:chOff x="5388428" y="7173291"/>
                    <a:chExt cx="1828800" cy="1828800"/>
                  </a:xfrm>
                </p:grpSpPr>
                <p:grpSp>
                  <p:nvGrpSpPr>
                    <p:cNvPr id="51" name="Group 50">
                      <a:extLst>
                        <a:ext uri="{FF2B5EF4-FFF2-40B4-BE49-F238E27FC236}">
                          <a16:creationId xmlns:a16="http://schemas.microsoft.com/office/drawing/2014/main" id="{53BFFD34-0142-4185-8790-1D792CB2F5DD}"/>
                        </a:ext>
                      </a:extLst>
                    </p:cNvPr>
                    <p:cNvGrpSpPr/>
                    <p:nvPr userDrawn="1"/>
                  </p:nvGrpSpPr>
                  <p:grpSpPr>
                    <a:xfrm>
                      <a:off x="5388428" y="7173291"/>
                      <a:ext cx="1828800" cy="1828800"/>
                      <a:chOff x="5579044" y="7049770"/>
                      <a:chExt cx="1828800" cy="1828800"/>
                    </a:xfrm>
                  </p:grpSpPr>
                  <p:grpSp>
                    <p:nvGrpSpPr>
                      <p:cNvPr id="53" name="Group 52">
                        <a:extLst>
                          <a:ext uri="{FF2B5EF4-FFF2-40B4-BE49-F238E27FC236}">
                            <a16:creationId xmlns:a16="http://schemas.microsoft.com/office/drawing/2014/main" id="{00D3FC75-8C07-4B5B-A025-3CCC5DC458DA}"/>
                          </a:ext>
                        </a:extLst>
                      </p:cNvPr>
                      <p:cNvGrpSpPr/>
                      <p:nvPr userDrawn="1"/>
                    </p:nvGrpSpPr>
                    <p:grpSpPr>
                      <a:xfrm>
                        <a:off x="5579044" y="7049770"/>
                        <a:ext cx="1828800" cy="1828800"/>
                        <a:chOff x="5579044" y="7049770"/>
                        <a:chExt cx="1828800" cy="1828800"/>
                      </a:xfrm>
                    </p:grpSpPr>
                    <p:grpSp>
                      <p:nvGrpSpPr>
                        <p:cNvPr id="55" name="Group 54">
                          <a:extLst>
                            <a:ext uri="{FF2B5EF4-FFF2-40B4-BE49-F238E27FC236}">
                              <a16:creationId xmlns:a16="http://schemas.microsoft.com/office/drawing/2014/main" id="{393D2F91-0E6A-4541-843C-1FC0CC2A024A}"/>
                            </a:ext>
                          </a:extLst>
                        </p:cNvPr>
                        <p:cNvGrpSpPr/>
                        <p:nvPr userDrawn="1"/>
                      </p:nvGrpSpPr>
                      <p:grpSpPr>
                        <a:xfrm>
                          <a:off x="5579044" y="7049770"/>
                          <a:ext cx="1828800" cy="1828800"/>
                          <a:chOff x="5579044" y="7049770"/>
                          <a:chExt cx="1828800" cy="1828800"/>
                        </a:xfrm>
                      </p:grpSpPr>
                      <p:grpSp>
                        <p:nvGrpSpPr>
                          <p:cNvPr id="57" name="Group 56">
                            <a:extLst>
                              <a:ext uri="{FF2B5EF4-FFF2-40B4-BE49-F238E27FC236}">
                                <a16:creationId xmlns:a16="http://schemas.microsoft.com/office/drawing/2014/main" id="{7C9F80E2-6A88-44DC-B048-7178CAA61DAF}"/>
                              </a:ext>
                            </a:extLst>
                          </p:cNvPr>
                          <p:cNvGrpSpPr/>
                          <p:nvPr userDrawn="1"/>
                        </p:nvGrpSpPr>
                        <p:grpSpPr>
                          <a:xfrm>
                            <a:off x="5579044" y="7049770"/>
                            <a:ext cx="1828800" cy="1828800"/>
                            <a:chOff x="5579044" y="7049770"/>
                            <a:chExt cx="1828800" cy="1828800"/>
                          </a:xfrm>
                        </p:grpSpPr>
                        <p:sp>
                          <p:nvSpPr>
                            <p:cNvPr id="59" name="Oval 58">
                              <a:extLst>
                                <a:ext uri="{FF2B5EF4-FFF2-40B4-BE49-F238E27FC236}">
                                  <a16:creationId xmlns:a16="http://schemas.microsoft.com/office/drawing/2014/main" id="{1D9D5420-70BE-477D-A17F-A86F19AD3FAC}"/>
                                </a:ext>
                              </a:extLst>
                            </p:cNvPr>
                            <p:cNvSpPr/>
                            <p:nvPr userDrawn="1"/>
                          </p:nvSpPr>
                          <p:spPr>
                            <a:xfrm>
                              <a:off x="5579044" y="7049770"/>
                              <a:ext cx="1828800" cy="18288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60" name="Oval 59">
                              <a:extLst>
                                <a:ext uri="{FF2B5EF4-FFF2-40B4-BE49-F238E27FC236}">
                                  <a16:creationId xmlns:a16="http://schemas.microsoft.com/office/drawing/2014/main" id="{0BBACECF-9AE7-40B5-90D0-AE2CF1FBE0BD}"/>
                                </a:ext>
                              </a:extLst>
                            </p:cNvPr>
                            <p:cNvSpPr/>
                            <p:nvPr userDrawn="1"/>
                          </p:nvSpPr>
                          <p:spPr>
                            <a:xfrm>
                              <a:off x="5647624" y="7118350"/>
                              <a:ext cx="1691640" cy="16916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8" name="Oval 57">
                            <a:extLst>
                              <a:ext uri="{FF2B5EF4-FFF2-40B4-BE49-F238E27FC236}">
                                <a16:creationId xmlns:a16="http://schemas.microsoft.com/office/drawing/2014/main" id="{1A76BEA0-888E-41CD-9B30-B128A39F781E}"/>
                              </a:ext>
                            </a:extLst>
                          </p:cNvPr>
                          <p:cNvSpPr/>
                          <p:nvPr userDrawn="1"/>
                        </p:nvSpPr>
                        <p:spPr>
                          <a:xfrm>
                            <a:off x="5716204" y="7186930"/>
                            <a:ext cx="1554480" cy="15544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6" name="Oval 55">
                          <a:extLst>
                            <a:ext uri="{FF2B5EF4-FFF2-40B4-BE49-F238E27FC236}">
                              <a16:creationId xmlns:a16="http://schemas.microsoft.com/office/drawing/2014/main" id="{2EA36045-2F1D-402B-A951-B9957D5C145A}"/>
                            </a:ext>
                          </a:extLst>
                        </p:cNvPr>
                        <p:cNvSpPr/>
                        <p:nvPr userDrawn="1"/>
                      </p:nvSpPr>
                      <p:spPr>
                        <a:xfrm>
                          <a:off x="5784784" y="7255510"/>
                          <a:ext cx="1417320" cy="14173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4" name="Oval 53">
                        <a:extLst>
                          <a:ext uri="{FF2B5EF4-FFF2-40B4-BE49-F238E27FC236}">
                            <a16:creationId xmlns:a16="http://schemas.microsoft.com/office/drawing/2014/main" id="{AAF58CB3-363E-4156-8148-52E0B9CB634A}"/>
                          </a:ext>
                        </a:extLst>
                      </p:cNvPr>
                      <p:cNvSpPr/>
                      <p:nvPr userDrawn="1"/>
                    </p:nvSpPr>
                    <p:spPr>
                      <a:xfrm>
                        <a:off x="5853364" y="7324090"/>
                        <a:ext cx="1280160" cy="12801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2" name="Oval 51">
                      <a:extLst>
                        <a:ext uri="{FF2B5EF4-FFF2-40B4-BE49-F238E27FC236}">
                          <a16:creationId xmlns:a16="http://schemas.microsoft.com/office/drawing/2014/main" id="{BDC4E05B-A602-483A-B19B-B907358D4629}"/>
                        </a:ext>
                      </a:extLst>
                    </p:cNvPr>
                    <p:cNvSpPr/>
                    <p:nvPr userDrawn="1"/>
                  </p:nvSpPr>
                  <p:spPr>
                    <a:xfrm>
                      <a:off x="5731328" y="7516191"/>
                      <a:ext cx="1143000" cy="11430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50" name="Oval 49">
                    <a:extLst>
                      <a:ext uri="{FF2B5EF4-FFF2-40B4-BE49-F238E27FC236}">
                        <a16:creationId xmlns:a16="http://schemas.microsoft.com/office/drawing/2014/main" id="{55AC54D8-2C27-49A7-B1CE-C865E629499E}"/>
                      </a:ext>
                    </a:extLst>
                  </p:cNvPr>
                  <p:cNvSpPr/>
                  <p:nvPr userDrawn="1"/>
                </p:nvSpPr>
                <p:spPr>
                  <a:xfrm>
                    <a:off x="5799908" y="7584771"/>
                    <a:ext cx="1005840" cy="10058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44" name="Oval 43">
                  <a:extLst>
                    <a:ext uri="{FF2B5EF4-FFF2-40B4-BE49-F238E27FC236}">
                      <a16:creationId xmlns:a16="http://schemas.microsoft.com/office/drawing/2014/main" id="{C9753262-9BA1-4716-B4B5-AAFE232A72A2}"/>
                    </a:ext>
                  </a:extLst>
                </p:cNvPr>
                <p:cNvSpPr/>
                <p:nvPr userDrawn="1"/>
              </p:nvSpPr>
              <p:spPr>
                <a:xfrm>
                  <a:off x="5841984" y="7952850"/>
                  <a:ext cx="868680" cy="8686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5" name="Oval 44">
                  <a:extLst>
                    <a:ext uri="{FF2B5EF4-FFF2-40B4-BE49-F238E27FC236}">
                      <a16:creationId xmlns:a16="http://schemas.microsoft.com/office/drawing/2014/main" id="{5B2AD932-98DF-4DA1-B19E-E38A4DD270F0}"/>
                    </a:ext>
                  </a:extLst>
                </p:cNvPr>
                <p:cNvSpPr/>
                <p:nvPr userDrawn="1"/>
              </p:nvSpPr>
              <p:spPr>
                <a:xfrm>
                  <a:off x="5910564" y="8021430"/>
                  <a:ext cx="731520" cy="73152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6" name="Oval 45">
                  <a:extLst>
                    <a:ext uri="{FF2B5EF4-FFF2-40B4-BE49-F238E27FC236}">
                      <a16:creationId xmlns:a16="http://schemas.microsoft.com/office/drawing/2014/main" id="{DE13C879-BB42-4F2C-9413-A1322DE58809}"/>
                    </a:ext>
                  </a:extLst>
                </p:cNvPr>
                <p:cNvSpPr/>
                <p:nvPr userDrawn="1"/>
              </p:nvSpPr>
              <p:spPr>
                <a:xfrm>
                  <a:off x="5979144" y="8090010"/>
                  <a:ext cx="594360" cy="59436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7" name="Oval 46">
                  <a:extLst>
                    <a:ext uri="{FF2B5EF4-FFF2-40B4-BE49-F238E27FC236}">
                      <a16:creationId xmlns:a16="http://schemas.microsoft.com/office/drawing/2014/main" id="{28B4D2F2-9DD5-4B23-A2F2-7DBEE9E61F6C}"/>
                    </a:ext>
                  </a:extLst>
                </p:cNvPr>
                <p:cNvSpPr/>
                <p:nvPr userDrawn="1"/>
              </p:nvSpPr>
              <p:spPr>
                <a:xfrm>
                  <a:off x="6047724" y="8158590"/>
                  <a:ext cx="457200" cy="45720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sp>
              <p:nvSpPr>
                <p:cNvPr id="48" name="Oval 47">
                  <a:extLst>
                    <a:ext uri="{FF2B5EF4-FFF2-40B4-BE49-F238E27FC236}">
                      <a16:creationId xmlns:a16="http://schemas.microsoft.com/office/drawing/2014/main" id="{C1A2F663-A8A7-4337-9C39-489B4C457111}"/>
                    </a:ext>
                  </a:extLst>
                </p:cNvPr>
                <p:cNvSpPr/>
                <p:nvPr userDrawn="1"/>
              </p:nvSpPr>
              <p:spPr>
                <a:xfrm>
                  <a:off x="6116304" y="8227170"/>
                  <a:ext cx="320040" cy="32004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42" name="Oval 41">
                <a:extLst>
                  <a:ext uri="{FF2B5EF4-FFF2-40B4-BE49-F238E27FC236}">
                    <a16:creationId xmlns:a16="http://schemas.microsoft.com/office/drawing/2014/main" id="{1609761D-150A-4DE0-9604-CC3953C108D0}"/>
                  </a:ext>
                </a:extLst>
              </p:cNvPr>
              <p:cNvSpPr/>
              <p:nvPr userDrawn="1"/>
            </p:nvSpPr>
            <p:spPr>
              <a:xfrm>
                <a:off x="6184884" y="8295750"/>
                <a:ext cx="182880" cy="182880"/>
              </a:xfrm>
              <a:prstGeom prst="ellipse">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 </a:t>
                </a:r>
              </a:p>
            </p:txBody>
          </p:sp>
        </p:grpSp>
        <p:sp>
          <p:nvSpPr>
            <p:cNvPr id="61" name="Rectangle 60">
              <a:extLst>
                <a:ext uri="{FF2B5EF4-FFF2-40B4-BE49-F238E27FC236}">
                  <a16:creationId xmlns:a16="http://schemas.microsoft.com/office/drawing/2014/main" id="{D1189D1C-85ED-4EF1-A384-7C4590ED50FD}"/>
                </a:ext>
              </a:extLst>
            </p:cNvPr>
            <p:cNvSpPr/>
            <p:nvPr userDrawn="1"/>
          </p:nvSpPr>
          <p:spPr>
            <a:xfrm>
              <a:off x="0" y="4022308"/>
              <a:ext cx="2033751" cy="80572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Freeform: Shape 61">
              <a:extLst>
                <a:ext uri="{FF2B5EF4-FFF2-40B4-BE49-F238E27FC236}">
                  <a16:creationId xmlns:a16="http://schemas.microsoft.com/office/drawing/2014/main" id="{445306C5-E470-4A93-9C9F-5D066F760D16}"/>
                </a:ext>
              </a:extLst>
            </p:cNvPr>
            <p:cNvSpPr/>
            <p:nvPr userDrawn="1"/>
          </p:nvSpPr>
          <p:spPr>
            <a:xfrm>
              <a:off x="0" y="2065206"/>
              <a:ext cx="1014984" cy="1920240"/>
            </a:xfrm>
            <a:custGeom>
              <a:avLst/>
              <a:gdLst>
                <a:gd name="connsiteX0" fmla="*/ 1248 w 915648"/>
                <a:gd name="connsiteY0" fmla="*/ 0 h 1828800"/>
                <a:gd name="connsiteX1" fmla="*/ 915648 w 915648"/>
                <a:gd name="connsiteY1" fmla="*/ 914400 h 1828800"/>
                <a:gd name="connsiteX2" fmla="*/ 1248 w 915648"/>
                <a:gd name="connsiteY2" fmla="*/ 1828800 h 1828800"/>
                <a:gd name="connsiteX3" fmla="*/ 0 w 915648"/>
                <a:gd name="connsiteY3" fmla="*/ 1828737 h 1828800"/>
                <a:gd name="connsiteX4" fmla="*/ 0 w 915648"/>
                <a:gd name="connsiteY4" fmla="*/ 63 h 182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648" h="182880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63" name="Straight Connector 62">
              <a:extLst>
                <a:ext uri="{FF2B5EF4-FFF2-40B4-BE49-F238E27FC236}">
                  <a16:creationId xmlns:a16="http://schemas.microsoft.com/office/drawing/2014/main" id="{B31C374B-40F2-4B1E-A9D8-6E5C932FF170}"/>
                </a:ext>
              </a:extLst>
            </p:cNvPr>
            <p:cNvCxnSpPr>
              <a:cxnSpLocks/>
              <a:endCxn id="64" idx="6"/>
            </p:cNvCxnSpPr>
            <p:nvPr userDrawn="1"/>
          </p:nvCxnSpPr>
          <p:spPr>
            <a:xfrm>
              <a:off x="0" y="2008397"/>
              <a:ext cx="216061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4" name="Oval 63">
              <a:extLst>
                <a:ext uri="{FF2B5EF4-FFF2-40B4-BE49-F238E27FC236}">
                  <a16:creationId xmlns:a16="http://schemas.microsoft.com/office/drawing/2014/main" id="{1C668341-39BE-4448-B29D-2594AE6D75C2}"/>
                </a:ext>
              </a:extLst>
            </p:cNvPr>
            <p:cNvSpPr/>
            <p:nvPr userDrawn="1"/>
          </p:nvSpPr>
          <p:spPr>
            <a:xfrm>
              <a:off x="1886294" y="1871237"/>
              <a:ext cx="274320" cy="27432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7" name="Text Placeholder 2">
            <a:extLst>
              <a:ext uri="{FF2B5EF4-FFF2-40B4-BE49-F238E27FC236}">
                <a16:creationId xmlns:a16="http://schemas.microsoft.com/office/drawing/2014/main" id="{7FB5CF9E-DFF1-49F6-9EF8-EDA1F1E293C7}"/>
              </a:ext>
            </a:extLst>
          </p:cNvPr>
          <p:cNvSpPr>
            <a:spLocks noGrp="1"/>
          </p:cNvSpPr>
          <p:nvPr>
            <p:ph type="body" idx="13" hasCustomPrompt="1"/>
          </p:nvPr>
        </p:nvSpPr>
        <p:spPr>
          <a:xfrm>
            <a:off x="3044952"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ADD SUBTITLE</a:t>
            </a:r>
          </a:p>
        </p:txBody>
      </p:sp>
      <p:sp>
        <p:nvSpPr>
          <p:cNvPr id="4" name="Text Placeholder 3">
            <a:extLst>
              <a:ext uri="{FF2B5EF4-FFF2-40B4-BE49-F238E27FC236}">
                <a16:creationId xmlns:a16="http://schemas.microsoft.com/office/drawing/2014/main" id="{5C2828A1-5E2B-4E4E-A1F7-2C356780F547}"/>
              </a:ext>
            </a:extLst>
          </p:cNvPr>
          <p:cNvSpPr>
            <a:spLocks noGrp="1"/>
          </p:cNvSpPr>
          <p:nvPr>
            <p:ph type="body" sz="quarter" idx="16"/>
          </p:nvPr>
        </p:nvSpPr>
        <p:spPr>
          <a:xfrm>
            <a:off x="3048000"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78" name="Text Placeholder 2">
            <a:extLst>
              <a:ext uri="{FF2B5EF4-FFF2-40B4-BE49-F238E27FC236}">
                <a16:creationId xmlns:a16="http://schemas.microsoft.com/office/drawing/2014/main" id="{6B7FC992-8079-42D9-8481-2B5075C195E1}"/>
              </a:ext>
            </a:extLst>
          </p:cNvPr>
          <p:cNvSpPr>
            <a:spLocks noGrp="1"/>
          </p:cNvSpPr>
          <p:nvPr>
            <p:ph type="body" idx="15" hasCustomPrompt="1"/>
          </p:nvPr>
        </p:nvSpPr>
        <p:spPr>
          <a:xfrm>
            <a:off x="5926836"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ADD SUBTITLE</a:t>
            </a:r>
          </a:p>
        </p:txBody>
      </p:sp>
      <p:sp>
        <p:nvSpPr>
          <p:cNvPr id="79" name="Text Placeholder 3">
            <a:extLst>
              <a:ext uri="{FF2B5EF4-FFF2-40B4-BE49-F238E27FC236}">
                <a16:creationId xmlns:a16="http://schemas.microsoft.com/office/drawing/2014/main" id="{7B255ED8-3C11-4BF0-B064-0623B23B0B72}"/>
              </a:ext>
            </a:extLst>
          </p:cNvPr>
          <p:cNvSpPr>
            <a:spLocks noGrp="1"/>
          </p:cNvSpPr>
          <p:nvPr>
            <p:ph type="body" sz="quarter" idx="17"/>
          </p:nvPr>
        </p:nvSpPr>
        <p:spPr>
          <a:xfrm>
            <a:off x="5926836"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68" name="Text Placeholder 4">
            <a:extLst>
              <a:ext uri="{FF2B5EF4-FFF2-40B4-BE49-F238E27FC236}">
                <a16:creationId xmlns:a16="http://schemas.microsoft.com/office/drawing/2014/main" id="{CE356C04-FB22-4541-9D39-D5C0676F66BC}"/>
              </a:ext>
            </a:extLst>
          </p:cNvPr>
          <p:cNvSpPr>
            <a:spLocks noGrp="1"/>
          </p:cNvSpPr>
          <p:nvPr>
            <p:ph type="body" sz="quarter" idx="3" hasCustomPrompt="1"/>
          </p:nvPr>
        </p:nvSpPr>
        <p:spPr>
          <a:xfrm>
            <a:off x="8808720" y="2423160"/>
            <a:ext cx="2468880" cy="457200"/>
          </a:xfrm>
        </p:spPr>
        <p:txBody>
          <a:bodyPr anchor="ctr" anchorCtr="0">
            <a:noAutofit/>
          </a:bodyPr>
          <a:lstStyle>
            <a:lvl1pPr marL="0" indent="0" algn="l">
              <a:buNone/>
              <a:defRPr sz="2000" b="1" cap="all" baseline="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ADD SUBTITLE</a:t>
            </a:r>
          </a:p>
        </p:txBody>
      </p:sp>
      <p:sp>
        <p:nvSpPr>
          <p:cNvPr id="81" name="Text Placeholder 3">
            <a:extLst>
              <a:ext uri="{FF2B5EF4-FFF2-40B4-BE49-F238E27FC236}">
                <a16:creationId xmlns:a16="http://schemas.microsoft.com/office/drawing/2014/main" id="{BA0F0565-F3E0-4B3E-A99B-282A6236532C}"/>
              </a:ext>
            </a:extLst>
          </p:cNvPr>
          <p:cNvSpPr>
            <a:spLocks noGrp="1"/>
          </p:cNvSpPr>
          <p:nvPr>
            <p:ph type="body" sz="quarter" idx="18"/>
          </p:nvPr>
        </p:nvSpPr>
        <p:spPr>
          <a:xfrm>
            <a:off x="8808720" y="2889504"/>
            <a:ext cx="2468880" cy="2743200"/>
          </a:xfrm>
        </p:spPr>
        <p:txBody>
          <a:bodyPr>
            <a:noAutofit/>
          </a:bodyPr>
          <a:lstStyle>
            <a:lvl1pPr marL="285750" indent="-285750">
              <a:lnSpc>
                <a:spcPts val="2600"/>
              </a:lnSpc>
              <a:spcBef>
                <a:spcPts val="0"/>
              </a:spcBef>
              <a:buFont typeface="Arial" panose="020B0604020202020204" pitchFamily="34" charset="0"/>
              <a:buChar char="•"/>
              <a:defRPr sz="1600"/>
            </a:lvl1pPr>
            <a:lvl2pPr>
              <a:defRPr sz="1600"/>
            </a:lvl2pPr>
            <a:lvl3pPr>
              <a:defRPr sz="1600"/>
            </a:lvl3pPr>
            <a:lvl4pPr>
              <a:defRPr sz="1600"/>
            </a:lvl4pPr>
            <a:lvl5pPr>
              <a:defRPr sz="1600"/>
            </a:lvl5pPr>
          </a:lstStyle>
          <a:p>
            <a:pPr lvl="0"/>
            <a:r>
              <a:rPr lang="en-US"/>
              <a:t>Click to edit Master text styles</a:t>
            </a:r>
          </a:p>
        </p:txBody>
      </p:sp>
      <p:sp>
        <p:nvSpPr>
          <p:cNvPr id="69" name="Date Placeholder 3">
            <a:extLst>
              <a:ext uri="{FF2B5EF4-FFF2-40B4-BE49-F238E27FC236}">
                <a16:creationId xmlns:a16="http://schemas.microsoft.com/office/drawing/2014/main" id="{E2B0C6B8-E2CB-460E-BBC8-AC4339C89DB2}"/>
              </a:ext>
            </a:extLst>
          </p:cNvPr>
          <p:cNvSpPr>
            <a:spLocks noGrp="1"/>
          </p:cNvSpPr>
          <p:nvPr>
            <p:ph type="dt" sz="half" idx="10"/>
          </p:nvPr>
        </p:nvSpPr>
        <p:spPr>
          <a:xfrm>
            <a:off x="3044952" y="6353175"/>
            <a:ext cx="1097280" cy="365125"/>
          </a:xfrm>
        </p:spPr>
        <p:txBody>
          <a:bodyPr/>
          <a:lstStyle>
            <a:lvl1pPr>
              <a:defRPr>
                <a:solidFill>
                  <a:schemeClr val="tx1">
                    <a:lumMod val="75000"/>
                    <a:lumOff val="25000"/>
                  </a:schemeClr>
                </a:solidFill>
              </a:defRPr>
            </a:lvl1pPr>
          </a:lstStyle>
          <a:p>
            <a:r>
              <a:rPr lang="en-US"/>
              <a:t>20XX</a:t>
            </a:r>
          </a:p>
        </p:txBody>
      </p:sp>
      <p:sp>
        <p:nvSpPr>
          <p:cNvPr id="70" name="Footer Placeholder 4">
            <a:extLst>
              <a:ext uri="{FF2B5EF4-FFF2-40B4-BE49-F238E27FC236}">
                <a16:creationId xmlns:a16="http://schemas.microsoft.com/office/drawing/2014/main" id="{433844D3-0FDA-4C97-9B21-5021A38E4FC2}"/>
              </a:ext>
            </a:extLst>
          </p:cNvPr>
          <p:cNvSpPr>
            <a:spLocks noGrp="1"/>
          </p:cNvSpPr>
          <p:nvPr>
            <p:ph type="ftr" sz="quarter" idx="11"/>
          </p:nvPr>
        </p:nvSpPr>
        <p:spPr>
          <a:xfrm>
            <a:off x="6489763" y="6350000"/>
            <a:ext cx="2286000" cy="365125"/>
          </a:xfrm>
        </p:spPr>
        <p:txBody>
          <a:bodyPr/>
          <a:lstStyle>
            <a:lvl1pPr>
              <a:defRPr>
                <a:solidFill>
                  <a:schemeClr val="tx1">
                    <a:lumMod val="75000"/>
                    <a:lumOff val="25000"/>
                  </a:schemeClr>
                </a:solidFill>
              </a:defRPr>
            </a:lvl1pPr>
          </a:lstStyle>
          <a:p>
            <a:r>
              <a:rPr lang="en-US"/>
              <a:t>Pitch deck title</a:t>
            </a:r>
          </a:p>
        </p:txBody>
      </p:sp>
      <p:sp>
        <p:nvSpPr>
          <p:cNvPr id="71" name="Slide Number Placeholder 5">
            <a:extLst>
              <a:ext uri="{FF2B5EF4-FFF2-40B4-BE49-F238E27FC236}">
                <a16:creationId xmlns:a16="http://schemas.microsoft.com/office/drawing/2014/main" id="{EC059538-F80F-46C9-80EB-AC9B56DD05C3}"/>
              </a:ext>
            </a:extLst>
          </p:cNvPr>
          <p:cNvSpPr>
            <a:spLocks noGrp="1"/>
          </p:cNvSpPr>
          <p:nvPr>
            <p:ph type="sldNum" sz="quarter" idx="12"/>
          </p:nvPr>
        </p:nvSpPr>
        <p:spPr>
          <a:xfrm>
            <a:off x="11123295" y="6356350"/>
            <a:ext cx="457200" cy="365125"/>
          </a:xfrm>
        </p:spPr>
        <p:txBody>
          <a:bodyPr/>
          <a:lstStyle>
            <a:lvl1pPr>
              <a:defRPr>
                <a:solidFill>
                  <a:schemeClr val="tx1">
                    <a:lumMod val="75000"/>
                    <a:lumOff val="25000"/>
                  </a:schemeClr>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1247610492"/>
      </p:ext>
    </p:extLst>
  </p:cSld>
  <p:clrMapOvr>
    <a:masterClrMapping/>
  </p:clrMapOvr>
  <p:extLst>
    <p:ext uri="{DCECCB84-F9BA-43D5-87BE-67443E8EF086}">
      <p15:sldGuideLst xmlns:p15="http://schemas.microsoft.com/office/powerpoint/2012/main">
        <p15:guide id="1" orient="horz" pos="552" userDrawn="1">
          <p15:clr>
            <a:srgbClr val="FBAE40"/>
          </p15:clr>
        </p15:guide>
        <p15:guide id="2" pos="7104" userDrawn="1">
          <p15:clr>
            <a:srgbClr val="FBAE40"/>
          </p15:clr>
        </p15:guide>
        <p15:guide id="3" pos="739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4660D4-B0ED-42D9-BC6D-AF4F1F9CB6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C607AE-E8B7-4C3B-A6DA-04289E2F0A4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1917CC-671D-47EA-B065-51E87EC27B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a:t>20XX</a:t>
            </a:r>
          </a:p>
        </p:txBody>
      </p:sp>
      <p:sp>
        <p:nvSpPr>
          <p:cNvPr id="5" name="Footer Placeholder 4">
            <a:extLst>
              <a:ext uri="{FF2B5EF4-FFF2-40B4-BE49-F238E27FC236}">
                <a16:creationId xmlns:a16="http://schemas.microsoft.com/office/drawing/2014/main" id="{3F2D0B54-5D87-4D1B-9C6E-5A7B87C833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a:t>Pitch deck title</a:t>
            </a:r>
          </a:p>
        </p:txBody>
      </p:sp>
      <p:sp>
        <p:nvSpPr>
          <p:cNvPr id="6" name="Slide Number Placeholder 5">
            <a:extLst>
              <a:ext uri="{FF2B5EF4-FFF2-40B4-BE49-F238E27FC236}">
                <a16:creationId xmlns:a16="http://schemas.microsoft.com/office/drawing/2014/main" id="{C5CADFFD-0FF7-4DDC-8879-918576F63E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B5CEABB6-07DC-46E8-9B57-56EC44A396E5}" type="slidenum">
              <a:rPr lang="en-US" smtClean="0"/>
              <a:pPr/>
              <a:t>‹#›</a:t>
            </a:fld>
            <a:endParaRPr lang="en-US"/>
          </a:p>
        </p:txBody>
      </p:sp>
    </p:spTree>
    <p:extLst>
      <p:ext uri="{BB962C8B-B14F-4D97-AF65-F5344CB8AC3E}">
        <p14:creationId xmlns:p14="http://schemas.microsoft.com/office/powerpoint/2010/main" val="2464305198"/>
      </p:ext>
    </p:extLst>
  </p:cSld>
  <p:clrMap bg1="lt1" tx1="dk1" bg2="lt2" tx2="dk2" accent1="accent1" accent2="accent2" accent3="accent3" accent4="accent4" accent5="accent5" accent6="accent6" hlink="hlink" folHlink="folHlink"/>
  <p:sldLayoutIdLst>
    <p:sldLayoutId id="2147483649" r:id="rId1"/>
    <p:sldLayoutId id="2147483666" r:id="rId2"/>
    <p:sldLayoutId id="2147483691" r:id="rId3"/>
    <p:sldLayoutId id="2147483677" r:id="rId4"/>
    <p:sldLayoutId id="2147483679" r:id="rId5"/>
    <p:sldLayoutId id="2147483678" r:id="rId6"/>
    <p:sldLayoutId id="2147483681" r:id="rId7"/>
    <p:sldLayoutId id="2147483680" r:id="rId8"/>
    <p:sldLayoutId id="2147483694" r:id="rId9"/>
    <p:sldLayoutId id="2147483685" r:id="rId10"/>
    <p:sldLayoutId id="2147483696" r:id="rId11"/>
    <p:sldLayoutId id="2147483697" r:id="rId12"/>
    <p:sldLayoutId id="2147483687" r:id="rId13"/>
    <p:sldLayoutId id="2147483684" r:id="rId14"/>
    <p:sldLayoutId id="2147483698" r:id="rId15"/>
    <p:sldLayoutId id="2147483676" r:id="rId16"/>
    <p:sldLayoutId id="2147483671" r:id="rId17"/>
    <p:sldLayoutId id="2147483670" r:id="rId18"/>
    <p:sldLayoutId id="2147483683" r:id="rId19"/>
    <p:sldLayoutId id="2147483672" r:id="rId20"/>
  </p:sldLayoutIdLst>
  <p:hf hd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76" userDrawn="1">
          <p15:clr>
            <a:srgbClr val="5ACBF0"/>
          </p15:clr>
        </p15:guide>
        <p15:guide id="2" pos="1920" userDrawn="1">
          <p15:clr>
            <a:srgbClr val="F26B43"/>
          </p15:clr>
        </p15:guide>
        <p15:guide id="3" pos="5760" userDrawn="1">
          <p15:clr>
            <a:srgbClr val="F26B43"/>
          </p15:clr>
        </p15:guide>
        <p15:guide id="4" orient="horz" pos="2160" userDrawn="1">
          <p15:clr>
            <a:srgbClr val="F26B43"/>
          </p15:clr>
        </p15:guide>
        <p15:guide id="5" pos="1272" userDrawn="1">
          <p15:clr>
            <a:srgbClr val="9FCC3B"/>
          </p15:clr>
        </p15:guide>
        <p15:guide id="6" pos="2544" userDrawn="1">
          <p15:clr>
            <a:srgbClr val="9FCC3B"/>
          </p15:clr>
        </p15:guide>
        <p15:guide id="7" pos="5112" userDrawn="1">
          <p15:clr>
            <a:srgbClr val="9FCC3B"/>
          </p15:clr>
        </p15:guide>
        <p15:guide id="8" pos="6408" userDrawn="1">
          <p15:clr>
            <a:srgbClr val="9FCC3B"/>
          </p15:clr>
        </p15:guide>
        <p15:guide id="9" pos="3940" userDrawn="1">
          <p15:clr>
            <a:srgbClr val="F26B43"/>
          </p15:clr>
        </p15:guide>
        <p15:guide id="10" pos="7104" userDrawn="1">
          <p15:clr>
            <a:srgbClr val="5ACBF0"/>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8.xml"/><Relationship Id="rId5" Type="http://schemas.openxmlformats.org/officeDocument/2006/relationships/image" Target="../media/image35.png"/><Relationship Id="rId4" Type="http://schemas.openxmlformats.org/officeDocument/2006/relationships/image" Target="../media/image34.png"/></Relationships>
</file>

<file path=ppt/slides/_rels/slide1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4.png"/><Relationship Id="rId1" Type="http://schemas.openxmlformats.org/officeDocument/2006/relationships/slideLayout" Target="../slideLayouts/slideLayout8.xml"/><Relationship Id="rId4" Type="http://schemas.openxmlformats.org/officeDocument/2006/relationships/image" Target="../media/image37.png"/></Relationships>
</file>

<file path=ppt/slides/_rels/slide16.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hyperlink" Target="https://pxhere.com/en/photo/1625818" TargetMode="External"/><Relationship Id="rId2" Type="http://schemas.openxmlformats.org/officeDocument/2006/relationships/image" Target="../media/image38.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9.png"/><Relationship Id="rId1" Type="http://schemas.openxmlformats.org/officeDocument/2006/relationships/slideLayout" Target="../slideLayouts/slideLayout1.xml"/><Relationship Id="rId4" Type="http://schemas.openxmlformats.org/officeDocument/2006/relationships/hyperlink" Target="https://www.publicdomainpictures.net/en/view-image.php?image=80234&amp;picture=thank-you-tex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hyperlink" Target="https://www.finra.org/investors#/"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8.xml"/><Relationship Id="rId5" Type="http://schemas.openxmlformats.org/officeDocument/2006/relationships/hyperlink" Target="https://www.finra.org/investors/investing/investing-basics/asset-allocation-diversification" TargetMode="External"/><Relationship Id="rId4" Type="http://schemas.openxmlformats.org/officeDocument/2006/relationships/hyperlink" Target="https://www.finra.org/investors/investing/investing-basic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815C6-3AD0-46E6-A74A-1967BD91AF50}"/>
              </a:ext>
            </a:extLst>
          </p:cNvPr>
          <p:cNvSpPr>
            <a:spLocks noGrp="1"/>
          </p:cNvSpPr>
          <p:nvPr>
            <p:ph type="ctrTitle"/>
          </p:nvPr>
        </p:nvSpPr>
        <p:spPr>
          <a:xfrm>
            <a:off x="2733772" y="267604"/>
            <a:ext cx="9078013" cy="2387600"/>
          </a:xfrm>
        </p:spPr>
        <p:txBody>
          <a:bodyPr>
            <a:normAutofit/>
          </a:bodyPr>
          <a:lstStyle/>
          <a:p>
            <a:pPr algn="ctr"/>
            <a:r>
              <a:rPr lang="en-US"/>
              <a:t>Investor securities disputes </a:t>
            </a:r>
          </a:p>
        </p:txBody>
      </p:sp>
      <p:sp>
        <p:nvSpPr>
          <p:cNvPr id="3" name="Subtitle 2">
            <a:extLst>
              <a:ext uri="{FF2B5EF4-FFF2-40B4-BE49-F238E27FC236}">
                <a16:creationId xmlns:a16="http://schemas.microsoft.com/office/drawing/2014/main" id="{1901B20D-4C28-4DA3-ABBD-718C22A5E58B}"/>
              </a:ext>
            </a:extLst>
          </p:cNvPr>
          <p:cNvSpPr>
            <a:spLocks noGrp="1"/>
          </p:cNvSpPr>
          <p:nvPr>
            <p:ph type="subTitle" idx="1"/>
          </p:nvPr>
        </p:nvSpPr>
        <p:spPr>
          <a:xfrm>
            <a:off x="5196551" y="2966183"/>
            <a:ext cx="3633549" cy="571598"/>
          </a:xfrm>
        </p:spPr>
        <p:txBody>
          <a:bodyPr>
            <a:normAutofit/>
          </a:bodyPr>
          <a:lstStyle/>
          <a:p>
            <a:r>
              <a:rPr lang="en-US"/>
              <a:t>ARBITRATION &amp; LITIGATION </a:t>
            </a:r>
          </a:p>
        </p:txBody>
      </p:sp>
      <p:sp>
        <p:nvSpPr>
          <p:cNvPr id="6" name="Text Placeholder 3">
            <a:extLst>
              <a:ext uri="{FF2B5EF4-FFF2-40B4-BE49-F238E27FC236}">
                <a16:creationId xmlns:a16="http://schemas.microsoft.com/office/drawing/2014/main" id="{129D2848-365E-B3FE-7AAF-38E28A45743A}"/>
              </a:ext>
            </a:extLst>
          </p:cNvPr>
          <p:cNvSpPr txBox="1">
            <a:spLocks/>
          </p:cNvSpPr>
          <p:nvPr/>
        </p:nvSpPr>
        <p:spPr>
          <a:xfrm>
            <a:off x="5625220" y="3537781"/>
            <a:ext cx="6811417" cy="200115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solidFill>
                  <a:schemeClr val="accent5">
                    <a:lumMod val="40000"/>
                    <a:lumOff val="60000"/>
                  </a:schemeClr>
                </a:solidFill>
              </a:rPr>
              <a:t>Representing those with portfolios mismanaged by brokers, broker-dealers, investment advisors or insurance advisors.</a:t>
            </a:r>
          </a:p>
        </p:txBody>
      </p:sp>
    </p:spTree>
    <p:extLst>
      <p:ext uri="{BB962C8B-B14F-4D97-AF65-F5344CB8AC3E}">
        <p14:creationId xmlns:p14="http://schemas.microsoft.com/office/powerpoint/2010/main" val="1642425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0" dur="500"/>
                                        <p:tgtEl>
                                          <p:spTgt spid="3">
                                            <p:txEl>
                                              <p:pRg st="0" end="0"/>
                                            </p:txEl>
                                          </p:spTgt>
                                        </p:tgtEl>
                                      </p:cBhvr>
                                    </p:animEffect>
                                  </p:childTnLst>
                                </p:cTn>
                              </p:par>
                            </p:childTnLst>
                          </p:cTn>
                        </p:par>
                        <p:par>
                          <p:cTn id="11" fill="hold">
                            <p:stCondLst>
                              <p:cond delay="500"/>
                            </p:stCondLst>
                            <p:childTnLst>
                              <p:par>
                                <p:cTn id="12" presetID="14" presetClass="entr" presetSubtype="1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randombar(horizontal)">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5FB75C3E-5885-49DD-8190-BB1E8C511A7E}"/>
              </a:ext>
            </a:extLst>
          </p:cNvPr>
          <p:cNvSpPr>
            <a:spLocks noGrp="1"/>
          </p:cNvSpPr>
          <p:nvPr>
            <p:ph type="title"/>
          </p:nvPr>
        </p:nvSpPr>
        <p:spPr>
          <a:xfrm>
            <a:off x="1226676" y="199933"/>
            <a:ext cx="10637520" cy="1202225"/>
          </a:xfrm>
        </p:spPr>
        <p:txBody>
          <a:bodyPr>
            <a:normAutofit fontScale="90000"/>
          </a:bodyPr>
          <a:lstStyle/>
          <a:p>
            <a:r>
              <a:rPr lang="en-ZA"/>
              <a:t>Fees – commission or percent </a:t>
            </a:r>
            <a:r>
              <a:rPr lang="en-ZA" err="1"/>
              <a:t>a.u.m</a:t>
            </a:r>
            <a:r>
              <a:rPr lang="en-ZA"/>
              <a:t>. </a:t>
            </a:r>
            <a:r>
              <a:rPr lang="en-ZA" sz="1800" b="0" cap="none"/>
              <a:t>– Commission – Charge Or Fee Per Transaction (Buy Or Sell) Percent A.U.M.</a:t>
            </a:r>
            <a:endParaRPr lang="en-ZA" b="0"/>
          </a:p>
        </p:txBody>
      </p:sp>
      <p:sp>
        <p:nvSpPr>
          <p:cNvPr id="3" name="Text Placeholder 2">
            <a:extLst>
              <a:ext uri="{FF2B5EF4-FFF2-40B4-BE49-F238E27FC236}">
                <a16:creationId xmlns:a16="http://schemas.microsoft.com/office/drawing/2014/main" id="{082463A9-91ED-406C-A142-DF9DBB5C018D}"/>
              </a:ext>
            </a:extLst>
          </p:cNvPr>
          <p:cNvSpPr>
            <a:spLocks noGrp="1"/>
          </p:cNvSpPr>
          <p:nvPr>
            <p:ph type="body" sz="quarter" idx="21"/>
          </p:nvPr>
        </p:nvSpPr>
        <p:spPr>
          <a:xfrm>
            <a:off x="1404837" y="1104559"/>
            <a:ext cx="1463040" cy="785812"/>
          </a:xfrm>
        </p:spPr>
        <p:txBody>
          <a:bodyPr vert="horz" lIns="91440" tIns="45720" rIns="91440" bIns="45720" rtlCol="0" anchor="ctr" anchorCtr="0">
            <a:normAutofit/>
          </a:bodyPr>
          <a:lstStyle/>
          <a:p>
            <a:r>
              <a:rPr lang="en-ZA"/>
              <a:t>1</a:t>
            </a:r>
            <a:endParaRPr lang="en-US"/>
          </a:p>
        </p:txBody>
      </p:sp>
      <p:sp>
        <p:nvSpPr>
          <p:cNvPr id="26" name="Text Placeholder 25">
            <a:extLst>
              <a:ext uri="{FF2B5EF4-FFF2-40B4-BE49-F238E27FC236}">
                <a16:creationId xmlns:a16="http://schemas.microsoft.com/office/drawing/2014/main" id="{AF961A7D-A035-4952-BEF5-34EE93A2486F}"/>
              </a:ext>
            </a:extLst>
          </p:cNvPr>
          <p:cNvSpPr>
            <a:spLocks noGrp="1"/>
          </p:cNvSpPr>
          <p:nvPr>
            <p:ph type="body" sz="quarter" idx="22"/>
          </p:nvPr>
        </p:nvSpPr>
        <p:spPr>
          <a:xfrm>
            <a:off x="1371600" y="2271398"/>
            <a:ext cx="1463040" cy="785812"/>
          </a:xfrm>
        </p:spPr>
        <p:txBody>
          <a:bodyPr vert="horz" lIns="91440" tIns="45720" rIns="91440" bIns="45720" rtlCol="0" anchor="ctr" anchorCtr="0">
            <a:normAutofit/>
          </a:bodyPr>
          <a:lstStyle/>
          <a:p>
            <a:r>
              <a:rPr lang="en-ZA"/>
              <a:t>2</a:t>
            </a:r>
            <a:endParaRPr lang="en-ZA" noProof="1"/>
          </a:p>
        </p:txBody>
      </p:sp>
      <p:sp>
        <p:nvSpPr>
          <p:cNvPr id="27" name="Text Placeholder 26">
            <a:extLst>
              <a:ext uri="{FF2B5EF4-FFF2-40B4-BE49-F238E27FC236}">
                <a16:creationId xmlns:a16="http://schemas.microsoft.com/office/drawing/2014/main" id="{3C7B196D-A4EB-4450-8C2E-D4F26C77F843}"/>
              </a:ext>
            </a:extLst>
          </p:cNvPr>
          <p:cNvSpPr>
            <a:spLocks noGrp="1"/>
          </p:cNvSpPr>
          <p:nvPr>
            <p:ph type="body" sz="quarter" idx="23"/>
          </p:nvPr>
        </p:nvSpPr>
        <p:spPr>
          <a:xfrm>
            <a:off x="1371600" y="3526474"/>
            <a:ext cx="1463040" cy="785812"/>
          </a:xfrm>
        </p:spPr>
        <p:txBody>
          <a:bodyPr/>
          <a:lstStyle/>
          <a:p>
            <a:r>
              <a:rPr lang="en-ZA"/>
              <a:t>3</a:t>
            </a:r>
          </a:p>
        </p:txBody>
      </p:sp>
      <p:sp>
        <p:nvSpPr>
          <p:cNvPr id="28" name="Text Placeholder 27">
            <a:extLst>
              <a:ext uri="{FF2B5EF4-FFF2-40B4-BE49-F238E27FC236}">
                <a16:creationId xmlns:a16="http://schemas.microsoft.com/office/drawing/2014/main" id="{16852965-5187-4677-B878-4167E7B69252}"/>
              </a:ext>
            </a:extLst>
          </p:cNvPr>
          <p:cNvSpPr>
            <a:spLocks noGrp="1"/>
          </p:cNvSpPr>
          <p:nvPr>
            <p:ph type="body" sz="quarter" idx="24"/>
          </p:nvPr>
        </p:nvSpPr>
        <p:spPr>
          <a:xfrm>
            <a:off x="4244700" y="1553592"/>
            <a:ext cx="6759141" cy="785812"/>
          </a:xfrm>
        </p:spPr>
        <p:txBody>
          <a:bodyPr anchor="t" anchorCtr="0"/>
          <a:lstStyle/>
          <a:p>
            <a:r>
              <a:rPr lang="en-ZA"/>
              <a:t>Commission – purchase $100,000 – Stock 5% = $5,000</a:t>
            </a:r>
            <a:endParaRPr lang="en-ZA" noProof="1"/>
          </a:p>
          <a:p>
            <a:endParaRPr lang="en-ZA"/>
          </a:p>
        </p:txBody>
      </p:sp>
      <p:sp>
        <p:nvSpPr>
          <p:cNvPr id="30" name="Text Placeholder 29">
            <a:extLst>
              <a:ext uri="{FF2B5EF4-FFF2-40B4-BE49-F238E27FC236}">
                <a16:creationId xmlns:a16="http://schemas.microsoft.com/office/drawing/2014/main" id="{B42237DE-8579-4920-9331-C835DA7AE69A}"/>
              </a:ext>
            </a:extLst>
          </p:cNvPr>
          <p:cNvSpPr>
            <a:spLocks noGrp="1"/>
          </p:cNvSpPr>
          <p:nvPr>
            <p:ph type="body" sz="quarter" idx="26"/>
          </p:nvPr>
        </p:nvSpPr>
        <p:spPr>
          <a:xfrm>
            <a:off x="4213290" y="2699430"/>
            <a:ext cx="6153912" cy="582673"/>
          </a:xfrm>
        </p:spPr>
        <p:txBody>
          <a:bodyPr anchor="t" anchorCtr="0"/>
          <a:lstStyle/>
          <a:p>
            <a:r>
              <a:rPr lang="en-US"/>
              <a:t>Percent A.U.M. – over time $100,000 – 1% = $1,000</a:t>
            </a:r>
          </a:p>
          <a:p>
            <a:endParaRPr lang="en-ZA"/>
          </a:p>
        </p:txBody>
      </p:sp>
      <p:sp>
        <p:nvSpPr>
          <p:cNvPr id="33" name="Text Placeholder 32">
            <a:extLst>
              <a:ext uri="{FF2B5EF4-FFF2-40B4-BE49-F238E27FC236}">
                <a16:creationId xmlns:a16="http://schemas.microsoft.com/office/drawing/2014/main" id="{D57220B4-795B-4602-8E69-5D53D12DCC80}"/>
              </a:ext>
            </a:extLst>
          </p:cNvPr>
          <p:cNvSpPr>
            <a:spLocks noGrp="1"/>
          </p:cNvSpPr>
          <p:nvPr>
            <p:ph type="body" sz="quarter" idx="28"/>
          </p:nvPr>
        </p:nvSpPr>
        <p:spPr>
          <a:xfrm>
            <a:off x="4213290" y="3928852"/>
            <a:ext cx="7104396" cy="1812599"/>
          </a:xfrm>
        </p:spPr>
        <p:txBody>
          <a:bodyPr anchor="t" anchorCtr="0"/>
          <a:lstStyle/>
          <a:p>
            <a:r>
              <a:rPr lang="en-US"/>
              <a:t>5 years – 1. = $5,000; 2. if stocks moves up to $150,000 = 1% per year 	</a:t>
            </a:r>
            <a:r>
              <a:rPr lang="en-US" sz="1400"/>
              <a:t>1,000 x 4 = 4,000</a:t>
            </a:r>
          </a:p>
          <a:p>
            <a:r>
              <a:rPr lang="en-US" sz="1400"/>
              <a:t>		</a:t>
            </a:r>
            <a:r>
              <a:rPr lang="en-US" sz="1400" u="sng"/>
              <a:t>1,500 x 1 = 1,500</a:t>
            </a:r>
          </a:p>
          <a:p>
            <a:r>
              <a:rPr lang="en-US" sz="1400"/>
              <a:t>		$5,500	</a:t>
            </a:r>
          </a:p>
          <a:p>
            <a:endParaRPr lang="en-US"/>
          </a:p>
          <a:p>
            <a:endParaRPr lang="en-ZA"/>
          </a:p>
        </p:txBody>
      </p:sp>
      <p:sp>
        <p:nvSpPr>
          <p:cNvPr id="60" name="Slide Number Placeholder 59">
            <a:extLst>
              <a:ext uri="{FF2B5EF4-FFF2-40B4-BE49-F238E27FC236}">
                <a16:creationId xmlns:a16="http://schemas.microsoft.com/office/drawing/2014/main" id="{FF34679F-7E8E-4242-BA88-639B44A7587C}"/>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10</a:t>
            </a:fld>
            <a:endParaRPr lang="en-US"/>
          </a:p>
        </p:txBody>
      </p:sp>
      <p:cxnSp>
        <p:nvCxnSpPr>
          <p:cNvPr id="20" name="Straight Connector 19">
            <a:extLst>
              <a:ext uri="{FF2B5EF4-FFF2-40B4-BE49-F238E27FC236}">
                <a16:creationId xmlns:a16="http://schemas.microsoft.com/office/drawing/2014/main" id="{F629CBD3-811B-024D-97AD-CABA2360CFAC}"/>
              </a:ext>
              <a:ext uri="{C183D7F6-B498-43B3-948B-1728B52AA6E4}">
                <adec:decorative xmlns:adec="http://schemas.microsoft.com/office/drawing/2017/decorative" val="1"/>
              </a:ext>
            </a:extLst>
          </p:cNvPr>
          <p:cNvCxnSpPr>
            <a:cxnSpLocks/>
          </p:cNvCxnSpPr>
          <p:nvPr/>
        </p:nvCxnSpPr>
        <p:spPr>
          <a:xfrm>
            <a:off x="1717361" y="1692405"/>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5ED2DD05-B7DA-4548-8559-3C330A95A59B}"/>
              </a:ext>
              <a:ext uri="{C183D7F6-B498-43B3-948B-1728B52AA6E4}">
                <adec:decorative xmlns:adec="http://schemas.microsoft.com/office/drawing/2017/decorative" val="1"/>
              </a:ext>
            </a:extLst>
          </p:cNvPr>
          <p:cNvSpPr/>
          <p:nvPr/>
        </p:nvSpPr>
        <p:spPr>
          <a:xfrm>
            <a:off x="4027479" y="1583794"/>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9B534B90-7DA2-E345-8750-23A209E659A3}"/>
              </a:ext>
              <a:ext uri="{C183D7F6-B498-43B3-948B-1728B52AA6E4}">
                <adec:decorative xmlns:adec="http://schemas.microsoft.com/office/drawing/2017/decorative" val="1"/>
              </a:ext>
            </a:extLst>
          </p:cNvPr>
          <p:cNvCxnSpPr>
            <a:cxnSpLocks/>
          </p:cNvCxnSpPr>
          <p:nvPr/>
        </p:nvCxnSpPr>
        <p:spPr>
          <a:xfrm>
            <a:off x="1717361" y="4110766"/>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20F06F09-4D82-3748-AED7-2C0611810068}"/>
              </a:ext>
              <a:ext uri="{C183D7F6-B498-43B3-948B-1728B52AA6E4}">
                <adec:decorative xmlns:adec="http://schemas.microsoft.com/office/drawing/2017/decorative" val="1"/>
              </a:ext>
            </a:extLst>
          </p:cNvPr>
          <p:cNvSpPr/>
          <p:nvPr/>
        </p:nvSpPr>
        <p:spPr>
          <a:xfrm>
            <a:off x="3996069" y="4002156"/>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CC60C07F-C64B-CA40-9D84-ABB3079F81A9}"/>
              </a:ext>
              <a:ext uri="{C183D7F6-B498-43B3-948B-1728B52AA6E4}">
                <adec:decorative xmlns:adec="http://schemas.microsoft.com/office/drawing/2017/decorative" val="1"/>
              </a:ext>
            </a:extLst>
          </p:cNvPr>
          <p:cNvCxnSpPr>
            <a:cxnSpLocks/>
          </p:cNvCxnSpPr>
          <p:nvPr/>
        </p:nvCxnSpPr>
        <p:spPr>
          <a:xfrm>
            <a:off x="1717361" y="5373965"/>
            <a:ext cx="2315146" cy="0"/>
          </a:xfrm>
          <a:prstGeom prst="line">
            <a:avLst/>
          </a:prstGeom>
          <a:ln w="25400">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DEADCA46-378E-3D45-B9B9-35A5CC4183B4}"/>
              </a:ext>
              <a:ext uri="{C183D7F6-B498-43B3-948B-1728B52AA6E4}">
                <adec:decorative xmlns:adec="http://schemas.microsoft.com/office/drawing/2017/decorative" val="1"/>
              </a:ext>
            </a:extLst>
          </p:cNvPr>
          <p:cNvSpPr/>
          <p:nvPr/>
        </p:nvSpPr>
        <p:spPr>
          <a:xfrm>
            <a:off x="3996069" y="5265355"/>
            <a:ext cx="217221" cy="217221"/>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Placeholder 32">
            <a:extLst>
              <a:ext uri="{FF2B5EF4-FFF2-40B4-BE49-F238E27FC236}">
                <a16:creationId xmlns:a16="http://schemas.microsoft.com/office/drawing/2014/main" id="{73701353-B04C-BF87-AEF9-4A8C659DB31C}"/>
              </a:ext>
            </a:extLst>
          </p:cNvPr>
          <p:cNvSpPr txBox="1">
            <a:spLocks/>
          </p:cNvSpPr>
          <p:nvPr/>
        </p:nvSpPr>
        <p:spPr>
          <a:xfrm>
            <a:off x="4213290" y="5286074"/>
            <a:ext cx="6965075" cy="1309123"/>
          </a:xfrm>
          <a:prstGeom prst="rect">
            <a:avLst/>
          </a:prstGeom>
        </p:spPr>
        <p:txBody>
          <a:bodyPr vert="horz" lIns="91440" tIns="45720" rIns="91440" bIns="45720" rtlCol="0" anchor="t" anchorCtr="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Buy and hold – commission. Trader – A.U.M. (annuities broker book; reduces churning); </a:t>
            </a:r>
          </a:p>
          <a:p>
            <a:r>
              <a:rPr lang="en-US"/>
              <a:t>Claim – “same side as customer”. </a:t>
            </a:r>
          </a:p>
          <a:p>
            <a:endParaRPr lang="en-US"/>
          </a:p>
          <a:p>
            <a:endParaRPr lang="en-ZA"/>
          </a:p>
        </p:txBody>
      </p:sp>
      <p:sp>
        <p:nvSpPr>
          <p:cNvPr id="4" name="Text Placeholder 26">
            <a:extLst>
              <a:ext uri="{FF2B5EF4-FFF2-40B4-BE49-F238E27FC236}">
                <a16:creationId xmlns:a16="http://schemas.microsoft.com/office/drawing/2014/main" id="{33C00CE2-B209-281A-D7C4-6396073DACF9}"/>
              </a:ext>
            </a:extLst>
          </p:cNvPr>
          <p:cNvSpPr txBox="1">
            <a:spLocks/>
          </p:cNvSpPr>
          <p:nvPr/>
        </p:nvSpPr>
        <p:spPr>
          <a:xfrm>
            <a:off x="1371600" y="4781550"/>
            <a:ext cx="1463040" cy="785812"/>
          </a:xfrm>
          <a:prstGeom prst="rect">
            <a:avLst/>
          </a:prstGeom>
        </p:spPr>
        <p:txBody>
          <a:bodyPr vert="horz" lIns="91440" tIns="45720" rIns="91440" bIns="45720" rtlCol="0" anchor="ctr"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3200" b="1" kern="1200">
                <a:solidFill>
                  <a:schemeClr val="accent2">
                    <a:lumMod val="60000"/>
                    <a:lumOff val="4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ZA"/>
              <a:t>4</a:t>
            </a:r>
          </a:p>
        </p:txBody>
      </p:sp>
    </p:spTree>
    <p:extLst>
      <p:ext uri="{BB962C8B-B14F-4D97-AF65-F5344CB8AC3E}">
        <p14:creationId xmlns:p14="http://schemas.microsoft.com/office/powerpoint/2010/main" val="4252466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2000"/>
                                        <p:tgtEl>
                                          <p:spTgt spid="23"/>
                                        </p:tgtEl>
                                      </p:cBhvr>
                                    </p:animEffect>
                                    <p:anim calcmode="lin" valueType="num">
                                      <p:cBhvr>
                                        <p:cTn id="8" dur="2000" fill="hold"/>
                                        <p:tgtEl>
                                          <p:spTgt spid="23"/>
                                        </p:tgtEl>
                                        <p:attrNameLst>
                                          <p:attrName>ppt_w</p:attrName>
                                        </p:attrNameLst>
                                      </p:cBhvr>
                                      <p:tavLst>
                                        <p:tav tm="0" fmla="#ppt_w*sin(2.5*pi*$)">
                                          <p:val>
                                            <p:fltVal val="0"/>
                                          </p:val>
                                        </p:tav>
                                        <p:tav tm="100000">
                                          <p:val>
                                            <p:fltVal val="1"/>
                                          </p:val>
                                        </p:tav>
                                      </p:tavLst>
                                    </p:anim>
                                    <p:anim calcmode="lin" valueType="num">
                                      <p:cBhvr>
                                        <p:cTn id="9" dur="2000" fill="hold"/>
                                        <p:tgtEl>
                                          <p:spTgt spid="23"/>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26" presetClass="entr" presetSubtype="0" fill="hold" grpId="0" nodeType="afterEffect">
                                  <p:stCondLst>
                                    <p:cond delay="0"/>
                                  </p:stCondLst>
                                  <p:childTnLst>
                                    <p:set>
                                      <p:cBhvr>
                                        <p:cTn id="12" dur="1" fill="hold">
                                          <p:stCondLst>
                                            <p:cond delay="0"/>
                                          </p:stCondLst>
                                        </p:cTn>
                                        <p:tgtEl>
                                          <p:spTgt spid="28">
                                            <p:txEl>
                                              <p:pRg st="0" end="0"/>
                                            </p:txEl>
                                          </p:spTgt>
                                        </p:tgtEl>
                                        <p:attrNameLst>
                                          <p:attrName>style.visibility</p:attrName>
                                        </p:attrNameLst>
                                      </p:cBhvr>
                                      <p:to>
                                        <p:strVal val="visible"/>
                                      </p:to>
                                    </p:set>
                                    <p:animEffect transition="in" filter="wipe(down)">
                                      <p:cBhvr>
                                        <p:cTn id="13" dur="580">
                                          <p:stCondLst>
                                            <p:cond delay="0"/>
                                          </p:stCondLst>
                                        </p:cTn>
                                        <p:tgtEl>
                                          <p:spTgt spid="28">
                                            <p:txEl>
                                              <p:pRg st="0" end="0"/>
                                            </p:txEl>
                                          </p:spTgt>
                                        </p:tgtEl>
                                      </p:cBhvr>
                                    </p:animEffect>
                                    <p:anim calcmode="lin" valueType="num">
                                      <p:cBhvr>
                                        <p:cTn id="14" dur="1822" tmFilter="0,0; 0.14,0.36; 0.43,0.73; 0.71,0.91; 1.0,1.0">
                                          <p:stCondLst>
                                            <p:cond delay="0"/>
                                          </p:stCondLst>
                                        </p:cTn>
                                        <p:tgtEl>
                                          <p:spTgt spid="28">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28">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28">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28">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28">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28">
                                            <p:txEl>
                                              <p:pRg st="0" end="0"/>
                                            </p:txEl>
                                          </p:spTgt>
                                        </p:tgtEl>
                                      </p:cBhvr>
                                      <p:to x="100000" y="60000"/>
                                    </p:animScale>
                                    <p:animScale>
                                      <p:cBhvr>
                                        <p:cTn id="20" dur="166" decel="50000">
                                          <p:stCondLst>
                                            <p:cond delay="676"/>
                                          </p:stCondLst>
                                        </p:cTn>
                                        <p:tgtEl>
                                          <p:spTgt spid="28">
                                            <p:txEl>
                                              <p:pRg st="0" end="0"/>
                                            </p:txEl>
                                          </p:spTgt>
                                        </p:tgtEl>
                                      </p:cBhvr>
                                      <p:to x="100000" y="100000"/>
                                    </p:animScale>
                                    <p:animScale>
                                      <p:cBhvr>
                                        <p:cTn id="21" dur="26">
                                          <p:stCondLst>
                                            <p:cond delay="1312"/>
                                          </p:stCondLst>
                                        </p:cTn>
                                        <p:tgtEl>
                                          <p:spTgt spid="28">
                                            <p:txEl>
                                              <p:pRg st="0" end="0"/>
                                            </p:txEl>
                                          </p:spTgt>
                                        </p:tgtEl>
                                      </p:cBhvr>
                                      <p:to x="100000" y="80000"/>
                                    </p:animScale>
                                    <p:animScale>
                                      <p:cBhvr>
                                        <p:cTn id="22" dur="166" decel="50000">
                                          <p:stCondLst>
                                            <p:cond delay="1338"/>
                                          </p:stCondLst>
                                        </p:cTn>
                                        <p:tgtEl>
                                          <p:spTgt spid="28">
                                            <p:txEl>
                                              <p:pRg st="0" end="0"/>
                                            </p:txEl>
                                          </p:spTgt>
                                        </p:tgtEl>
                                      </p:cBhvr>
                                      <p:to x="100000" y="100000"/>
                                    </p:animScale>
                                    <p:animScale>
                                      <p:cBhvr>
                                        <p:cTn id="23" dur="26">
                                          <p:stCondLst>
                                            <p:cond delay="1642"/>
                                          </p:stCondLst>
                                        </p:cTn>
                                        <p:tgtEl>
                                          <p:spTgt spid="28">
                                            <p:txEl>
                                              <p:pRg st="0" end="0"/>
                                            </p:txEl>
                                          </p:spTgt>
                                        </p:tgtEl>
                                      </p:cBhvr>
                                      <p:to x="100000" y="90000"/>
                                    </p:animScale>
                                    <p:animScale>
                                      <p:cBhvr>
                                        <p:cTn id="24" dur="166" decel="50000">
                                          <p:stCondLst>
                                            <p:cond delay="1668"/>
                                          </p:stCondLst>
                                        </p:cTn>
                                        <p:tgtEl>
                                          <p:spTgt spid="28">
                                            <p:txEl>
                                              <p:pRg st="0" end="0"/>
                                            </p:txEl>
                                          </p:spTgt>
                                        </p:tgtEl>
                                      </p:cBhvr>
                                      <p:to x="100000" y="100000"/>
                                    </p:animScale>
                                    <p:animScale>
                                      <p:cBhvr>
                                        <p:cTn id="25" dur="26">
                                          <p:stCondLst>
                                            <p:cond delay="1808"/>
                                          </p:stCondLst>
                                        </p:cTn>
                                        <p:tgtEl>
                                          <p:spTgt spid="28">
                                            <p:txEl>
                                              <p:pRg st="0" end="0"/>
                                            </p:txEl>
                                          </p:spTgt>
                                        </p:tgtEl>
                                      </p:cBhvr>
                                      <p:to x="100000" y="95000"/>
                                    </p:animScale>
                                    <p:animScale>
                                      <p:cBhvr>
                                        <p:cTn id="26" dur="166" decel="50000">
                                          <p:stCondLst>
                                            <p:cond delay="1834"/>
                                          </p:stCondLst>
                                        </p:cTn>
                                        <p:tgtEl>
                                          <p:spTgt spid="28">
                                            <p:txEl>
                                              <p:pRg st="0" end="0"/>
                                            </p:txEl>
                                          </p:spTgt>
                                        </p:tgtEl>
                                      </p:cBhvr>
                                      <p:to x="100000" y="100000"/>
                                    </p:animScale>
                                  </p:childTnLst>
                                </p:cTn>
                              </p:par>
                            </p:childTnLst>
                          </p:cTn>
                        </p:par>
                        <p:par>
                          <p:cTn id="27" fill="hold">
                            <p:stCondLst>
                              <p:cond delay="4000"/>
                            </p:stCondLst>
                            <p:childTnLst>
                              <p:par>
                                <p:cTn id="28" presetID="26" presetClass="entr" presetSubtype="0" fill="hold" grpId="0" nodeType="afterEffect">
                                  <p:stCondLst>
                                    <p:cond delay="0"/>
                                  </p:stCondLst>
                                  <p:childTnLst>
                                    <p:set>
                                      <p:cBhvr>
                                        <p:cTn id="29" dur="1" fill="hold">
                                          <p:stCondLst>
                                            <p:cond delay="0"/>
                                          </p:stCondLst>
                                        </p:cTn>
                                        <p:tgtEl>
                                          <p:spTgt spid="30">
                                            <p:txEl>
                                              <p:pRg st="0" end="0"/>
                                            </p:txEl>
                                          </p:spTgt>
                                        </p:tgtEl>
                                        <p:attrNameLst>
                                          <p:attrName>style.visibility</p:attrName>
                                        </p:attrNameLst>
                                      </p:cBhvr>
                                      <p:to>
                                        <p:strVal val="visible"/>
                                      </p:to>
                                    </p:set>
                                    <p:animEffect transition="in" filter="wipe(down)">
                                      <p:cBhvr>
                                        <p:cTn id="30" dur="580">
                                          <p:stCondLst>
                                            <p:cond delay="0"/>
                                          </p:stCondLst>
                                        </p:cTn>
                                        <p:tgtEl>
                                          <p:spTgt spid="30">
                                            <p:txEl>
                                              <p:pRg st="0" end="0"/>
                                            </p:txEl>
                                          </p:spTgt>
                                        </p:tgtEl>
                                      </p:cBhvr>
                                    </p:animEffect>
                                    <p:anim calcmode="lin" valueType="num">
                                      <p:cBhvr>
                                        <p:cTn id="31" dur="1822" tmFilter="0,0; 0.14,0.36; 0.43,0.73; 0.71,0.91; 1.0,1.0">
                                          <p:stCondLst>
                                            <p:cond delay="0"/>
                                          </p:stCondLst>
                                        </p:cTn>
                                        <p:tgtEl>
                                          <p:spTgt spid="30">
                                            <p:txEl>
                                              <p:pRg st="0" end="0"/>
                                            </p:txEl>
                                          </p:spTgt>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30">
                                            <p:txEl>
                                              <p:pRg st="0" end="0"/>
                                            </p:txEl>
                                          </p:spTgt>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30">
                                            <p:txEl>
                                              <p:pRg st="0" end="0"/>
                                            </p:txEl>
                                          </p:spTgt>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30">
                                            <p:txEl>
                                              <p:pRg st="0" end="0"/>
                                            </p:txEl>
                                          </p:spTgt>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30">
                                            <p:txEl>
                                              <p:pRg st="0" end="0"/>
                                            </p:txEl>
                                          </p:spTgt>
                                        </p:tgtEl>
                                        <p:attrNameLst>
                                          <p:attrName>ppt_y</p:attrName>
                                        </p:attrNameLst>
                                      </p:cBhvr>
                                      <p:tavLst>
                                        <p:tav tm="0" fmla="#ppt_y-sin(pi*$)/81">
                                          <p:val>
                                            <p:fltVal val="0"/>
                                          </p:val>
                                        </p:tav>
                                        <p:tav tm="100000">
                                          <p:val>
                                            <p:fltVal val="1"/>
                                          </p:val>
                                        </p:tav>
                                      </p:tavLst>
                                    </p:anim>
                                    <p:animScale>
                                      <p:cBhvr>
                                        <p:cTn id="36" dur="26">
                                          <p:stCondLst>
                                            <p:cond delay="650"/>
                                          </p:stCondLst>
                                        </p:cTn>
                                        <p:tgtEl>
                                          <p:spTgt spid="30">
                                            <p:txEl>
                                              <p:pRg st="0" end="0"/>
                                            </p:txEl>
                                          </p:spTgt>
                                        </p:tgtEl>
                                      </p:cBhvr>
                                      <p:to x="100000" y="60000"/>
                                    </p:animScale>
                                    <p:animScale>
                                      <p:cBhvr>
                                        <p:cTn id="37" dur="166" decel="50000">
                                          <p:stCondLst>
                                            <p:cond delay="676"/>
                                          </p:stCondLst>
                                        </p:cTn>
                                        <p:tgtEl>
                                          <p:spTgt spid="30">
                                            <p:txEl>
                                              <p:pRg st="0" end="0"/>
                                            </p:txEl>
                                          </p:spTgt>
                                        </p:tgtEl>
                                      </p:cBhvr>
                                      <p:to x="100000" y="100000"/>
                                    </p:animScale>
                                    <p:animScale>
                                      <p:cBhvr>
                                        <p:cTn id="38" dur="26">
                                          <p:stCondLst>
                                            <p:cond delay="1312"/>
                                          </p:stCondLst>
                                        </p:cTn>
                                        <p:tgtEl>
                                          <p:spTgt spid="30">
                                            <p:txEl>
                                              <p:pRg st="0" end="0"/>
                                            </p:txEl>
                                          </p:spTgt>
                                        </p:tgtEl>
                                      </p:cBhvr>
                                      <p:to x="100000" y="80000"/>
                                    </p:animScale>
                                    <p:animScale>
                                      <p:cBhvr>
                                        <p:cTn id="39" dur="166" decel="50000">
                                          <p:stCondLst>
                                            <p:cond delay="1338"/>
                                          </p:stCondLst>
                                        </p:cTn>
                                        <p:tgtEl>
                                          <p:spTgt spid="30">
                                            <p:txEl>
                                              <p:pRg st="0" end="0"/>
                                            </p:txEl>
                                          </p:spTgt>
                                        </p:tgtEl>
                                      </p:cBhvr>
                                      <p:to x="100000" y="100000"/>
                                    </p:animScale>
                                    <p:animScale>
                                      <p:cBhvr>
                                        <p:cTn id="40" dur="26">
                                          <p:stCondLst>
                                            <p:cond delay="1642"/>
                                          </p:stCondLst>
                                        </p:cTn>
                                        <p:tgtEl>
                                          <p:spTgt spid="30">
                                            <p:txEl>
                                              <p:pRg st="0" end="0"/>
                                            </p:txEl>
                                          </p:spTgt>
                                        </p:tgtEl>
                                      </p:cBhvr>
                                      <p:to x="100000" y="90000"/>
                                    </p:animScale>
                                    <p:animScale>
                                      <p:cBhvr>
                                        <p:cTn id="41" dur="166" decel="50000">
                                          <p:stCondLst>
                                            <p:cond delay="1668"/>
                                          </p:stCondLst>
                                        </p:cTn>
                                        <p:tgtEl>
                                          <p:spTgt spid="30">
                                            <p:txEl>
                                              <p:pRg st="0" end="0"/>
                                            </p:txEl>
                                          </p:spTgt>
                                        </p:tgtEl>
                                      </p:cBhvr>
                                      <p:to x="100000" y="100000"/>
                                    </p:animScale>
                                    <p:animScale>
                                      <p:cBhvr>
                                        <p:cTn id="42" dur="26">
                                          <p:stCondLst>
                                            <p:cond delay="1808"/>
                                          </p:stCondLst>
                                        </p:cTn>
                                        <p:tgtEl>
                                          <p:spTgt spid="30">
                                            <p:txEl>
                                              <p:pRg st="0" end="0"/>
                                            </p:txEl>
                                          </p:spTgt>
                                        </p:tgtEl>
                                      </p:cBhvr>
                                      <p:to x="100000" y="95000"/>
                                    </p:animScale>
                                    <p:animScale>
                                      <p:cBhvr>
                                        <p:cTn id="43" dur="166" decel="50000">
                                          <p:stCondLst>
                                            <p:cond delay="1834"/>
                                          </p:stCondLst>
                                        </p:cTn>
                                        <p:tgtEl>
                                          <p:spTgt spid="30">
                                            <p:txEl>
                                              <p:pRg st="0" end="0"/>
                                            </p:txEl>
                                          </p:spTgt>
                                        </p:tgtEl>
                                      </p:cBhvr>
                                      <p:to x="100000" y="100000"/>
                                    </p:animScale>
                                  </p:childTnLst>
                                </p:cTn>
                              </p:par>
                            </p:childTnLst>
                          </p:cTn>
                        </p:par>
                        <p:par>
                          <p:cTn id="44" fill="hold">
                            <p:stCondLst>
                              <p:cond delay="6000"/>
                            </p:stCondLst>
                            <p:childTnLst>
                              <p:par>
                                <p:cTn id="45" presetID="26" presetClass="entr" presetSubtype="0" fill="hold" grpId="0" nodeType="afterEffect">
                                  <p:stCondLst>
                                    <p:cond delay="0"/>
                                  </p:stCondLst>
                                  <p:childTnLst>
                                    <p:set>
                                      <p:cBhvr>
                                        <p:cTn id="46" dur="1" fill="hold">
                                          <p:stCondLst>
                                            <p:cond delay="0"/>
                                          </p:stCondLst>
                                        </p:cTn>
                                        <p:tgtEl>
                                          <p:spTgt spid="33">
                                            <p:txEl>
                                              <p:pRg st="0" end="0"/>
                                            </p:txEl>
                                          </p:spTgt>
                                        </p:tgtEl>
                                        <p:attrNameLst>
                                          <p:attrName>style.visibility</p:attrName>
                                        </p:attrNameLst>
                                      </p:cBhvr>
                                      <p:to>
                                        <p:strVal val="visible"/>
                                      </p:to>
                                    </p:set>
                                    <p:animEffect transition="in" filter="wipe(down)">
                                      <p:cBhvr>
                                        <p:cTn id="47" dur="580">
                                          <p:stCondLst>
                                            <p:cond delay="0"/>
                                          </p:stCondLst>
                                        </p:cTn>
                                        <p:tgtEl>
                                          <p:spTgt spid="33">
                                            <p:txEl>
                                              <p:pRg st="0" end="0"/>
                                            </p:txEl>
                                          </p:spTgt>
                                        </p:tgtEl>
                                      </p:cBhvr>
                                    </p:animEffect>
                                    <p:anim calcmode="lin" valueType="num">
                                      <p:cBhvr>
                                        <p:cTn id="48" dur="1822" tmFilter="0,0; 0.14,0.36; 0.43,0.73; 0.71,0.91; 1.0,1.0">
                                          <p:stCondLst>
                                            <p:cond delay="0"/>
                                          </p:stCondLst>
                                        </p:cTn>
                                        <p:tgtEl>
                                          <p:spTgt spid="33">
                                            <p:txEl>
                                              <p:pRg st="0" end="0"/>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33">
                                            <p:txEl>
                                              <p:pRg st="0" end="0"/>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33">
                                            <p:txEl>
                                              <p:pRg st="0" end="0"/>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33">
                                            <p:txEl>
                                              <p:pRg st="0" end="0"/>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33">
                                            <p:txEl>
                                              <p:pRg st="0" end="0"/>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33">
                                            <p:txEl>
                                              <p:pRg st="0" end="0"/>
                                            </p:txEl>
                                          </p:spTgt>
                                        </p:tgtEl>
                                      </p:cBhvr>
                                      <p:to x="100000" y="60000"/>
                                    </p:animScale>
                                    <p:animScale>
                                      <p:cBhvr>
                                        <p:cTn id="54" dur="166" decel="50000">
                                          <p:stCondLst>
                                            <p:cond delay="676"/>
                                          </p:stCondLst>
                                        </p:cTn>
                                        <p:tgtEl>
                                          <p:spTgt spid="33">
                                            <p:txEl>
                                              <p:pRg st="0" end="0"/>
                                            </p:txEl>
                                          </p:spTgt>
                                        </p:tgtEl>
                                      </p:cBhvr>
                                      <p:to x="100000" y="100000"/>
                                    </p:animScale>
                                    <p:animScale>
                                      <p:cBhvr>
                                        <p:cTn id="55" dur="26">
                                          <p:stCondLst>
                                            <p:cond delay="1312"/>
                                          </p:stCondLst>
                                        </p:cTn>
                                        <p:tgtEl>
                                          <p:spTgt spid="33">
                                            <p:txEl>
                                              <p:pRg st="0" end="0"/>
                                            </p:txEl>
                                          </p:spTgt>
                                        </p:tgtEl>
                                      </p:cBhvr>
                                      <p:to x="100000" y="80000"/>
                                    </p:animScale>
                                    <p:animScale>
                                      <p:cBhvr>
                                        <p:cTn id="56" dur="166" decel="50000">
                                          <p:stCondLst>
                                            <p:cond delay="1338"/>
                                          </p:stCondLst>
                                        </p:cTn>
                                        <p:tgtEl>
                                          <p:spTgt spid="33">
                                            <p:txEl>
                                              <p:pRg st="0" end="0"/>
                                            </p:txEl>
                                          </p:spTgt>
                                        </p:tgtEl>
                                      </p:cBhvr>
                                      <p:to x="100000" y="100000"/>
                                    </p:animScale>
                                    <p:animScale>
                                      <p:cBhvr>
                                        <p:cTn id="57" dur="26">
                                          <p:stCondLst>
                                            <p:cond delay="1642"/>
                                          </p:stCondLst>
                                        </p:cTn>
                                        <p:tgtEl>
                                          <p:spTgt spid="33">
                                            <p:txEl>
                                              <p:pRg st="0" end="0"/>
                                            </p:txEl>
                                          </p:spTgt>
                                        </p:tgtEl>
                                      </p:cBhvr>
                                      <p:to x="100000" y="90000"/>
                                    </p:animScale>
                                    <p:animScale>
                                      <p:cBhvr>
                                        <p:cTn id="58" dur="166" decel="50000">
                                          <p:stCondLst>
                                            <p:cond delay="1668"/>
                                          </p:stCondLst>
                                        </p:cTn>
                                        <p:tgtEl>
                                          <p:spTgt spid="33">
                                            <p:txEl>
                                              <p:pRg st="0" end="0"/>
                                            </p:txEl>
                                          </p:spTgt>
                                        </p:tgtEl>
                                      </p:cBhvr>
                                      <p:to x="100000" y="100000"/>
                                    </p:animScale>
                                    <p:animScale>
                                      <p:cBhvr>
                                        <p:cTn id="59" dur="26">
                                          <p:stCondLst>
                                            <p:cond delay="1808"/>
                                          </p:stCondLst>
                                        </p:cTn>
                                        <p:tgtEl>
                                          <p:spTgt spid="33">
                                            <p:txEl>
                                              <p:pRg st="0" end="0"/>
                                            </p:txEl>
                                          </p:spTgt>
                                        </p:tgtEl>
                                      </p:cBhvr>
                                      <p:to x="100000" y="95000"/>
                                    </p:animScale>
                                    <p:animScale>
                                      <p:cBhvr>
                                        <p:cTn id="60" dur="166" decel="50000">
                                          <p:stCondLst>
                                            <p:cond delay="1834"/>
                                          </p:stCondLst>
                                        </p:cTn>
                                        <p:tgtEl>
                                          <p:spTgt spid="33">
                                            <p:txEl>
                                              <p:pRg st="0" end="0"/>
                                            </p:txEl>
                                          </p:spTgt>
                                        </p:tgtEl>
                                      </p:cBhvr>
                                      <p:to x="100000" y="100000"/>
                                    </p:animScale>
                                  </p:childTnLst>
                                </p:cTn>
                              </p:par>
                              <p:par>
                                <p:cTn id="61" presetID="26" presetClass="entr" presetSubtype="0" fill="hold" grpId="0" nodeType="withEffect">
                                  <p:stCondLst>
                                    <p:cond delay="0"/>
                                  </p:stCondLst>
                                  <p:childTnLst>
                                    <p:set>
                                      <p:cBhvr>
                                        <p:cTn id="62" dur="1" fill="hold">
                                          <p:stCondLst>
                                            <p:cond delay="0"/>
                                          </p:stCondLst>
                                        </p:cTn>
                                        <p:tgtEl>
                                          <p:spTgt spid="33">
                                            <p:txEl>
                                              <p:pRg st="1" end="1"/>
                                            </p:txEl>
                                          </p:spTgt>
                                        </p:tgtEl>
                                        <p:attrNameLst>
                                          <p:attrName>style.visibility</p:attrName>
                                        </p:attrNameLst>
                                      </p:cBhvr>
                                      <p:to>
                                        <p:strVal val="visible"/>
                                      </p:to>
                                    </p:set>
                                    <p:animEffect transition="in" filter="wipe(down)">
                                      <p:cBhvr>
                                        <p:cTn id="63" dur="580">
                                          <p:stCondLst>
                                            <p:cond delay="0"/>
                                          </p:stCondLst>
                                        </p:cTn>
                                        <p:tgtEl>
                                          <p:spTgt spid="33">
                                            <p:txEl>
                                              <p:pRg st="1" end="1"/>
                                            </p:txEl>
                                          </p:spTgt>
                                        </p:tgtEl>
                                      </p:cBhvr>
                                    </p:animEffect>
                                    <p:anim calcmode="lin" valueType="num">
                                      <p:cBhvr>
                                        <p:cTn id="64" dur="1822" tmFilter="0,0; 0.14,0.36; 0.43,0.73; 0.71,0.91; 1.0,1.0">
                                          <p:stCondLst>
                                            <p:cond delay="0"/>
                                          </p:stCondLst>
                                        </p:cTn>
                                        <p:tgtEl>
                                          <p:spTgt spid="33">
                                            <p:txEl>
                                              <p:pRg st="1" end="1"/>
                                            </p:txEl>
                                          </p:spTgt>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33">
                                            <p:txEl>
                                              <p:pRg st="1" end="1"/>
                                            </p:txEl>
                                          </p:spTgt>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33">
                                            <p:txEl>
                                              <p:pRg st="1" end="1"/>
                                            </p:txEl>
                                          </p:spTgt>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33">
                                            <p:txEl>
                                              <p:pRg st="1" end="1"/>
                                            </p:txEl>
                                          </p:spTgt>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33">
                                            <p:txEl>
                                              <p:pRg st="1" end="1"/>
                                            </p:txEl>
                                          </p:spTgt>
                                        </p:tgtEl>
                                        <p:attrNameLst>
                                          <p:attrName>ppt_y</p:attrName>
                                        </p:attrNameLst>
                                      </p:cBhvr>
                                      <p:tavLst>
                                        <p:tav tm="0" fmla="#ppt_y-sin(pi*$)/81">
                                          <p:val>
                                            <p:fltVal val="0"/>
                                          </p:val>
                                        </p:tav>
                                        <p:tav tm="100000">
                                          <p:val>
                                            <p:fltVal val="1"/>
                                          </p:val>
                                        </p:tav>
                                      </p:tavLst>
                                    </p:anim>
                                    <p:animScale>
                                      <p:cBhvr>
                                        <p:cTn id="69" dur="26">
                                          <p:stCondLst>
                                            <p:cond delay="650"/>
                                          </p:stCondLst>
                                        </p:cTn>
                                        <p:tgtEl>
                                          <p:spTgt spid="33">
                                            <p:txEl>
                                              <p:pRg st="1" end="1"/>
                                            </p:txEl>
                                          </p:spTgt>
                                        </p:tgtEl>
                                      </p:cBhvr>
                                      <p:to x="100000" y="60000"/>
                                    </p:animScale>
                                    <p:animScale>
                                      <p:cBhvr>
                                        <p:cTn id="70" dur="166" decel="50000">
                                          <p:stCondLst>
                                            <p:cond delay="676"/>
                                          </p:stCondLst>
                                        </p:cTn>
                                        <p:tgtEl>
                                          <p:spTgt spid="33">
                                            <p:txEl>
                                              <p:pRg st="1" end="1"/>
                                            </p:txEl>
                                          </p:spTgt>
                                        </p:tgtEl>
                                      </p:cBhvr>
                                      <p:to x="100000" y="100000"/>
                                    </p:animScale>
                                    <p:animScale>
                                      <p:cBhvr>
                                        <p:cTn id="71" dur="26">
                                          <p:stCondLst>
                                            <p:cond delay="1312"/>
                                          </p:stCondLst>
                                        </p:cTn>
                                        <p:tgtEl>
                                          <p:spTgt spid="33">
                                            <p:txEl>
                                              <p:pRg st="1" end="1"/>
                                            </p:txEl>
                                          </p:spTgt>
                                        </p:tgtEl>
                                      </p:cBhvr>
                                      <p:to x="100000" y="80000"/>
                                    </p:animScale>
                                    <p:animScale>
                                      <p:cBhvr>
                                        <p:cTn id="72" dur="166" decel="50000">
                                          <p:stCondLst>
                                            <p:cond delay="1338"/>
                                          </p:stCondLst>
                                        </p:cTn>
                                        <p:tgtEl>
                                          <p:spTgt spid="33">
                                            <p:txEl>
                                              <p:pRg st="1" end="1"/>
                                            </p:txEl>
                                          </p:spTgt>
                                        </p:tgtEl>
                                      </p:cBhvr>
                                      <p:to x="100000" y="100000"/>
                                    </p:animScale>
                                    <p:animScale>
                                      <p:cBhvr>
                                        <p:cTn id="73" dur="26">
                                          <p:stCondLst>
                                            <p:cond delay="1642"/>
                                          </p:stCondLst>
                                        </p:cTn>
                                        <p:tgtEl>
                                          <p:spTgt spid="33">
                                            <p:txEl>
                                              <p:pRg st="1" end="1"/>
                                            </p:txEl>
                                          </p:spTgt>
                                        </p:tgtEl>
                                      </p:cBhvr>
                                      <p:to x="100000" y="90000"/>
                                    </p:animScale>
                                    <p:animScale>
                                      <p:cBhvr>
                                        <p:cTn id="74" dur="166" decel="50000">
                                          <p:stCondLst>
                                            <p:cond delay="1668"/>
                                          </p:stCondLst>
                                        </p:cTn>
                                        <p:tgtEl>
                                          <p:spTgt spid="33">
                                            <p:txEl>
                                              <p:pRg st="1" end="1"/>
                                            </p:txEl>
                                          </p:spTgt>
                                        </p:tgtEl>
                                      </p:cBhvr>
                                      <p:to x="100000" y="100000"/>
                                    </p:animScale>
                                    <p:animScale>
                                      <p:cBhvr>
                                        <p:cTn id="75" dur="26">
                                          <p:stCondLst>
                                            <p:cond delay="1808"/>
                                          </p:stCondLst>
                                        </p:cTn>
                                        <p:tgtEl>
                                          <p:spTgt spid="33">
                                            <p:txEl>
                                              <p:pRg st="1" end="1"/>
                                            </p:txEl>
                                          </p:spTgt>
                                        </p:tgtEl>
                                      </p:cBhvr>
                                      <p:to x="100000" y="95000"/>
                                    </p:animScale>
                                    <p:animScale>
                                      <p:cBhvr>
                                        <p:cTn id="76" dur="166" decel="50000">
                                          <p:stCondLst>
                                            <p:cond delay="1834"/>
                                          </p:stCondLst>
                                        </p:cTn>
                                        <p:tgtEl>
                                          <p:spTgt spid="33">
                                            <p:txEl>
                                              <p:pRg st="1" end="1"/>
                                            </p:txEl>
                                          </p:spTgt>
                                        </p:tgtEl>
                                      </p:cBhvr>
                                      <p:to x="100000" y="100000"/>
                                    </p:animScale>
                                  </p:childTnLst>
                                </p:cTn>
                              </p:par>
                              <p:par>
                                <p:cTn id="77" presetID="26" presetClass="entr" presetSubtype="0" fill="hold" grpId="0" nodeType="withEffect">
                                  <p:stCondLst>
                                    <p:cond delay="0"/>
                                  </p:stCondLst>
                                  <p:childTnLst>
                                    <p:set>
                                      <p:cBhvr>
                                        <p:cTn id="78" dur="1" fill="hold">
                                          <p:stCondLst>
                                            <p:cond delay="0"/>
                                          </p:stCondLst>
                                        </p:cTn>
                                        <p:tgtEl>
                                          <p:spTgt spid="33">
                                            <p:txEl>
                                              <p:pRg st="2" end="2"/>
                                            </p:txEl>
                                          </p:spTgt>
                                        </p:tgtEl>
                                        <p:attrNameLst>
                                          <p:attrName>style.visibility</p:attrName>
                                        </p:attrNameLst>
                                      </p:cBhvr>
                                      <p:to>
                                        <p:strVal val="visible"/>
                                      </p:to>
                                    </p:set>
                                    <p:animEffect transition="in" filter="wipe(down)">
                                      <p:cBhvr>
                                        <p:cTn id="79" dur="580">
                                          <p:stCondLst>
                                            <p:cond delay="0"/>
                                          </p:stCondLst>
                                        </p:cTn>
                                        <p:tgtEl>
                                          <p:spTgt spid="33">
                                            <p:txEl>
                                              <p:pRg st="2" end="2"/>
                                            </p:txEl>
                                          </p:spTgt>
                                        </p:tgtEl>
                                      </p:cBhvr>
                                    </p:animEffect>
                                    <p:anim calcmode="lin" valueType="num">
                                      <p:cBhvr>
                                        <p:cTn id="80" dur="1822" tmFilter="0,0; 0.14,0.36; 0.43,0.73; 0.71,0.91; 1.0,1.0">
                                          <p:stCondLst>
                                            <p:cond delay="0"/>
                                          </p:stCondLst>
                                        </p:cTn>
                                        <p:tgtEl>
                                          <p:spTgt spid="33">
                                            <p:txEl>
                                              <p:pRg st="2" end="2"/>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3">
                                            <p:txEl>
                                              <p:pRg st="2" end="2"/>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3">
                                            <p:txEl>
                                              <p:pRg st="2" end="2"/>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3">
                                            <p:txEl>
                                              <p:pRg st="2" end="2"/>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3">
                                            <p:txEl>
                                              <p:pRg st="2" end="2"/>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3">
                                            <p:txEl>
                                              <p:pRg st="2" end="2"/>
                                            </p:txEl>
                                          </p:spTgt>
                                        </p:tgtEl>
                                      </p:cBhvr>
                                      <p:to x="100000" y="60000"/>
                                    </p:animScale>
                                    <p:animScale>
                                      <p:cBhvr>
                                        <p:cTn id="86" dur="166" decel="50000">
                                          <p:stCondLst>
                                            <p:cond delay="676"/>
                                          </p:stCondLst>
                                        </p:cTn>
                                        <p:tgtEl>
                                          <p:spTgt spid="33">
                                            <p:txEl>
                                              <p:pRg st="2" end="2"/>
                                            </p:txEl>
                                          </p:spTgt>
                                        </p:tgtEl>
                                      </p:cBhvr>
                                      <p:to x="100000" y="100000"/>
                                    </p:animScale>
                                    <p:animScale>
                                      <p:cBhvr>
                                        <p:cTn id="87" dur="26">
                                          <p:stCondLst>
                                            <p:cond delay="1312"/>
                                          </p:stCondLst>
                                        </p:cTn>
                                        <p:tgtEl>
                                          <p:spTgt spid="33">
                                            <p:txEl>
                                              <p:pRg st="2" end="2"/>
                                            </p:txEl>
                                          </p:spTgt>
                                        </p:tgtEl>
                                      </p:cBhvr>
                                      <p:to x="100000" y="80000"/>
                                    </p:animScale>
                                    <p:animScale>
                                      <p:cBhvr>
                                        <p:cTn id="88" dur="166" decel="50000">
                                          <p:stCondLst>
                                            <p:cond delay="1338"/>
                                          </p:stCondLst>
                                        </p:cTn>
                                        <p:tgtEl>
                                          <p:spTgt spid="33">
                                            <p:txEl>
                                              <p:pRg st="2" end="2"/>
                                            </p:txEl>
                                          </p:spTgt>
                                        </p:tgtEl>
                                      </p:cBhvr>
                                      <p:to x="100000" y="100000"/>
                                    </p:animScale>
                                    <p:animScale>
                                      <p:cBhvr>
                                        <p:cTn id="89" dur="26">
                                          <p:stCondLst>
                                            <p:cond delay="1642"/>
                                          </p:stCondLst>
                                        </p:cTn>
                                        <p:tgtEl>
                                          <p:spTgt spid="33">
                                            <p:txEl>
                                              <p:pRg st="2" end="2"/>
                                            </p:txEl>
                                          </p:spTgt>
                                        </p:tgtEl>
                                      </p:cBhvr>
                                      <p:to x="100000" y="90000"/>
                                    </p:animScale>
                                    <p:animScale>
                                      <p:cBhvr>
                                        <p:cTn id="90" dur="166" decel="50000">
                                          <p:stCondLst>
                                            <p:cond delay="1668"/>
                                          </p:stCondLst>
                                        </p:cTn>
                                        <p:tgtEl>
                                          <p:spTgt spid="33">
                                            <p:txEl>
                                              <p:pRg st="2" end="2"/>
                                            </p:txEl>
                                          </p:spTgt>
                                        </p:tgtEl>
                                      </p:cBhvr>
                                      <p:to x="100000" y="100000"/>
                                    </p:animScale>
                                    <p:animScale>
                                      <p:cBhvr>
                                        <p:cTn id="91" dur="26">
                                          <p:stCondLst>
                                            <p:cond delay="1808"/>
                                          </p:stCondLst>
                                        </p:cTn>
                                        <p:tgtEl>
                                          <p:spTgt spid="33">
                                            <p:txEl>
                                              <p:pRg st="2" end="2"/>
                                            </p:txEl>
                                          </p:spTgt>
                                        </p:tgtEl>
                                      </p:cBhvr>
                                      <p:to x="100000" y="95000"/>
                                    </p:animScale>
                                    <p:animScale>
                                      <p:cBhvr>
                                        <p:cTn id="92" dur="166" decel="50000">
                                          <p:stCondLst>
                                            <p:cond delay="1834"/>
                                          </p:stCondLst>
                                        </p:cTn>
                                        <p:tgtEl>
                                          <p:spTgt spid="33">
                                            <p:txEl>
                                              <p:pRg st="2" end="2"/>
                                            </p:txEl>
                                          </p:spTgt>
                                        </p:tgtEl>
                                      </p:cBhvr>
                                      <p:to x="100000" y="100000"/>
                                    </p:animScale>
                                  </p:childTnLst>
                                </p:cTn>
                              </p:par>
                            </p:childTnLst>
                          </p:cTn>
                        </p:par>
                        <p:par>
                          <p:cTn id="93" fill="hold">
                            <p:stCondLst>
                              <p:cond delay="8000"/>
                            </p:stCondLst>
                            <p:childTnLst>
                              <p:par>
                                <p:cTn id="94" presetID="26" presetClass="entr" presetSubtype="0" fill="hold" grpId="0" nodeType="afterEffect">
                                  <p:stCondLst>
                                    <p:cond delay="0"/>
                                  </p:stCondLst>
                                  <p:childTnLst>
                                    <p:set>
                                      <p:cBhvr>
                                        <p:cTn id="95" dur="1" fill="hold">
                                          <p:stCondLst>
                                            <p:cond delay="0"/>
                                          </p:stCondLst>
                                        </p:cTn>
                                        <p:tgtEl>
                                          <p:spTgt spid="2"/>
                                        </p:tgtEl>
                                        <p:attrNameLst>
                                          <p:attrName>style.visibility</p:attrName>
                                        </p:attrNameLst>
                                      </p:cBhvr>
                                      <p:to>
                                        <p:strVal val="visible"/>
                                      </p:to>
                                    </p:set>
                                    <p:animEffect transition="in" filter="wipe(down)">
                                      <p:cBhvr>
                                        <p:cTn id="96" dur="580">
                                          <p:stCondLst>
                                            <p:cond delay="0"/>
                                          </p:stCondLst>
                                        </p:cTn>
                                        <p:tgtEl>
                                          <p:spTgt spid="2"/>
                                        </p:tgtEl>
                                      </p:cBhvr>
                                    </p:animEffect>
                                    <p:anim calcmode="lin" valueType="num">
                                      <p:cBhvr>
                                        <p:cTn id="97"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8"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99"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00"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01"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02" dur="26">
                                          <p:stCondLst>
                                            <p:cond delay="650"/>
                                          </p:stCondLst>
                                        </p:cTn>
                                        <p:tgtEl>
                                          <p:spTgt spid="2"/>
                                        </p:tgtEl>
                                      </p:cBhvr>
                                      <p:to x="100000" y="60000"/>
                                    </p:animScale>
                                    <p:animScale>
                                      <p:cBhvr>
                                        <p:cTn id="103" dur="166" decel="50000">
                                          <p:stCondLst>
                                            <p:cond delay="676"/>
                                          </p:stCondLst>
                                        </p:cTn>
                                        <p:tgtEl>
                                          <p:spTgt spid="2"/>
                                        </p:tgtEl>
                                      </p:cBhvr>
                                      <p:to x="100000" y="100000"/>
                                    </p:animScale>
                                    <p:animScale>
                                      <p:cBhvr>
                                        <p:cTn id="104" dur="26">
                                          <p:stCondLst>
                                            <p:cond delay="1312"/>
                                          </p:stCondLst>
                                        </p:cTn>
                                        <p:tgtEl>
                                          <p:spTgt spid="2"/>
                                        </p:tgtEl>
                                      </p:cBhvr>
                                      <p:to x="100000" y="80000"/>
                                    </p:animScale>
                                    <p:animScale>
                                      <p:cBhvr>
                                        <p:cTn id="105" dur="166" decel="50000">
                                          <p:stCondLst>
                                            <p:cond delay="1338"/>
                                          </p:stCondLst>
                                        </p:cTn>
                                        <p:tgtEl>
                                          <p:spTgt spid="2"/>
                                        </p:tgtEl>
                                      </p:cBhvr>
                                      <p:to x="100000" y="100000"/>
                                    </p:animScale>
                                    <p:animScale>
                                      <p:cBhvr>
                                        <p:cTn id="106" dur="26">
                                          <p:stCondLst>
                                            <p:cond delay="1642"/>
                                          </p:stCondLst>
                                        </p:cTn>
                                        <p:tgtEl>
                                          <p:spTgt spid="2"/>
                                        </p:tgtEl>
                                      </p:cBhvr>
                                      <p:to x="100000" y="90000"/>
                                    </p:animScale>
                                    <p:animScale>
                                      <p:cBhvr>
                                        <p:cTn id="107" dur="166" decel="50000">
                                          <p:stCondLst>
                                            <p:cond delay="1668"/>
                                          </p:stCondLst>
                                        </p:cTn>
                                        <p:tgtEl>
                                          <p:spTgt spid="2"/>
                                        </p:tgtEl>
                                      </p:cBhvr>
                                      <p:to x="100000" y="100000"/>
                                    </p:animScale>
                                    <p:animScale>
                                      <p:cBhvr>
                                        <p:cTn id="108" dur="26">
                                          <p:stCondLst>
                                            <p:cond delay="1808"/>
                                          </p:stCondLst>
                                        </p:cTn>
                                        <p:tgtEl>
                                          <p:spTgt spid="2"/>
                                        </p:tgtEl>
                                      </p:cBhvr>
                                      <p:to x="100000" y="95000"/>
                                    </p:animScale>
                                    <p:animScale>
                                      <p:cBhvr>
                                        <p:cTn id="109"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8" grpId="0" build="p"/>
      <p:bldP spid="30" grpId="0" build="p"/>
      <p:bldP spid="33" grpId="0" uiExpand="1" build="p"/>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D2AE59-5630-4D5C-83A9-4CDEF4D7DCFB}"/>
              </a:ext>
            </a:extLst>
          </p:cNvPr>
          <p:cNvSpPr>
            <a:spLocks noGrp="1"/>
          </p:cNvSpPr>
          <p:nvPr>
            <p:ph type="title"/>
          </p:nvPr>
        </p:nvSpPr>
        <p:spPr>
          <a:xfrm>
            <a:off x="345057" y="369901"/>
            <a:ext cx="10015268" cy="1362456"/>
          </a:xfrm>
        </p:spPr>
        <p:txBody>
          <a:bodyPr/>
          <a:lstStyle/>
          <a:p>
            <a:r>
              <a:rPr lang="en-US" err="1"/>
              <a:t>Finra</a:t>
            </a:r>
            <a:r>
              <a:rPr lang="en-US"/>
              <a:t> – standards for brokers</a:t>
            </a:r>
          </a:p>
        </p:txBody>
      </p:sp>
      <p:sp>
        <p:nvSpPr>
          <p:cNvPr id="6" name="Content Placeholder 5">
            <a:extLst>
              <a:ext uri="{FF2B5EF4-FFF2-40B4-BE49-F238E27FC236}">
                <a16:creationId xmlns:a16="http://schemas.microsoft.com/office/drawing/2014/main" id="{5A6B31B0-7B84-475D-961F-09C0191F91A2}"/>
              </a:ext>
            </a:extLst>
          </p:cNvPr>
          <p:cNvSpPr>
            <a:spLocks noGrp="1"/>
          </p:cNvSpPr>
          <p:nvPr>
            <p:ph sz="half" idx="1"/>
          </p:nvPr>
        </p:nvSpPr>
        <p:spPr>
          <a:xfrm>
            <a:off x="1831675" y="1739900"/>
            <a:ext cx="6685472" cy="4981575"/>
          </a:xfrm>
        </p:spPr>
        <p:txBody>
          <a:bodyPr vert="horz" lIns="91440" tIns="45720" rIns="91440" bIns="45720" rtlCol="0" anchor="t">
            <a:normAutofit/>
          </a:bodyPr>
          <a:lstStyle/>
          <a:p>
            <a:r>
              <a:rPr lang="en-ZA" sz="2000" b="1" noProof="1">
                <a:solidFill>
                  <a:schemeClr val="accent4">
                    <a:lumMod val="75000"/>
                  </a:schemeClr>
                </a:solidFill>
              </a:rPr>
              <a:t>Rule 2310 – Suitablity</a:t>
            </a:r>
          </a:p>
          <a:p>
            <a:r>
              <a:rPr lang="en-ZA" sz="2000" b="1" noProof="1">
                <a:solidFill>
                  <a:schemeClr val="accent4">
                    <a:lumMod val="75000"/>
                  </a:schemeClr>
                </a:solidFill>
              </a:rPr>
              <a:t>Rule 2111 – Amended July 9, 2012</a:t>
            </a:r>
          </a:p>
          <a:p>
            <a:r>
              <a:rPr lang="en-ZA" sz="2000" b="1" noProof="1">
                <a:solidFill>
                  <a:schemeClr val="accent4">
                    <a:lumMod val="75000"/>
                  </a:schemeClr>
                </a:solidFill>
              </a:rPr>
              <a:t>S.E.C. Regulation B.I. (Best Interest – June 30, 2020)</a:t>
            </a:r>
          </a:p>
          <a:p>
            <a:r>
              <a:rPr lang="en-ZA" sz="2000" b="1" noProof="1">
                <a:solidFill>
                  <a:schemeClr val="accent4">
                    <a:lumMod val="75000"/>
                  </a:schemeClr>
                </a:solidFill>
              </a:rPr>
              <a:t>Rule 3110 BD Supervision</a:t>
            </a:r>
          </a:p>
          <a:p>
            <a:pPr marL="0" indent="0">
              <a:buNone/>
            </a:pPr>
            <a:endParaRPr lang="en-ZA" sz="2000" b="1" noProof="1">
              <a:solidFill>
                <a:schemeClr val="accent4">
                  <a:lumMod val="75000"/>
                </a:schemeClr>
              </a:solidFill>
            </a:endParaRPr>
          </a:p>
          <a:p>
            <a:pPr marL="0" indent="0">
              <a:buNone/>
            </a:pPr>
            <a:r>
              <a:rPr lang="en-ZA" sz="2000" b="1" noProof="1">
                <a:solidFill>
                  <a:schemeClr val="accent2">
                    <a:lumMod val="60000"/>
                    <a:lumOff val="40000"/>
                  </a:schemeClr>
                </a:solidFill>
              </a:rPr>
              <a:t>FINRA additional standards/guidance. </a:t>
            </a:r>
          </a:p>
          <a:p>
            <a:r>
              <a:rPr lang="en-ZA" sz="2000" b="1" noProof="1">
                <a:solidFill>
                  <a:schemeClr val="accent4">
                    <a:lumMod val="75000"/>
                  </a:schemeClr>
                </a:solidFill>
              </a:rPr>
              <a:t>Notices (f/k/a)– Notice to Members – NTMs</a:t>
            </a:r>
          </a:p>
          <a:p>
            <a:r>
              <a:rPr lang="en-ZA" sz="2000" b="1" noProof="1">
                <a:solidFill>
                  <a:schemeClr val="accent4">
                    <a:lumMod val="75000"/>
                  </a:schemeClr>
                </a:solidFill>
              </a:rPr>
              <a:t>Now- Regulatory Notices (RN’s)</a:t>
            </a:r>
          </a:p>
          <a:p>
            <a:r>
              <a:rPr lang="en-ZA" sz="2000" b="1" noProof="1">
                <a:solidFill>
                  <a:schemeClr val="accent4">
                    <a:lumMod val="75000"/>
                  </a:schemeClr>
                </a:solidFill>
              </a:rPr>
              <a:t>Reminders, or change of standards or other </a:t>
            </a:r>
          </a:p>
          <a:p>
            <a:pPr marL="0" indent="0">
              <a:buNone/>
            </a:pPr>
            <a:r>
              <a:rPr lang="en-ZA" sz="2000" noProof="1"/>
              <a:t>	</a:t>
            </a:r>
          </a:p>
        </p:txBody>
      </p:sp>
      <p:sp>
        <p:nvSpPr>
          <p:cNvPr id="25" name="Slide Number Placeholder 24">
            <a:extLst>
              <a:ext uri="{FF2B5EF4-FFF2-40B4-BE49-F238E27FC236}">
                <a16:creationId xmlns:a16="http://schemas.microsoft.com/office/drawing/2014/main" id="{192F5D44-F3E7-4917-B2F7-31AFADC9C7FF}"/>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11</a:t>
            </a:fld>
            <a:endParaRPr lang="en-US"/>
          </a:p>
        </p:txBody>
      </p:sp>
    </p:spTree>
    <p:extLst>
      <p:ext uri="{BB962C8B-B14F-4D97-AF65-F5344CB8AC3E}">
        <p14:creationId xmlns:p14="http://schemas.microsoft.com/office/powerpoint/2010/main" val="4151694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tmFilter="0, 0; .2, .5; .8, .5; 1, 0"/>
                                        <p:tgtEl>
                                          <p:spTgt spid="4"/>
                                        </p:tgtEl>
                                      </p:cBhvr>
                                    </p:animEffect>
                                    <p:animScale>
                                      <p:cBhvr>
                                        <p:cTn id="7" dur="250" autoRev="1" fill="hold"/>
                                        <p:tgtEl>
                                          <p:spTgt spid="4"/>
                                        </p:tgtEl>
                                      </p:cBhvr>
                                      <p:by x="105000" y="105000"/>
                                    </p:animScale>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childTnLst>
                                </p:cTn>
                              </p:par>
                            </p:childTnLst>
                          </p:cTn>
                        </p:par>
                        <p:par>
                          <p:cTn id="14" fill="hold">
                            <p:stCondLst>
                              <p:cond delay="500"/>
                            </p:stCondLst>
                            <p:childTnLst>
                              <p:par>
                                <p:cTn id="15" presetID="1" presetClass="entr" presetSubtype="0" fill="hold" grpId="0" nodeType="after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0" nodeType="afterEffect">
                                  <p:stCondLst>
                                    <p:cond delay="0"/>
                                  </p:stCondLst>
                                  <p:childTnLst>
                                    <p:set>
                                      <p:cBhvr>
                                        <p:cTn id="23" dur="1" fill="hold">
                                          <p:stCondLst>
                                            <p:cond delay="0"/>
                                          </p:stCondLst>
                                        </p:cTn>
                                        <p:tgtEl>
                                          <p:spTgt spid="6">
                                            <p:txEl>
                                              <p:pRg st="5" end="5"/>
                                            </p:txEl>
                                          </p:spTgt>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0" nodeType="after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grpId="0" nodeType="afterEffect">
                                  <p:stCondLst>
                                    <p:cond delay="0"/>
                                  </p:stCondLst>
                                  <p:childTnLst>
                                    <p:set>
                                      <p:cBhvr>
                                        <p:cTn id="29" dur="1" fill="hold">
                                          <p:stCondLst>
                                            <p:cond delay="0"/>
                                          </p:stCondLst>
                                        </p:cTn>
                                        <p:tgtEl>
                                          <p:spTgt spid="6">
                                            <p:txEl>
                                              <p:pRg st="7" end="7"/>
                                            </p:txEl>
                                          </p:spTgt>
                                        </p:tgtEl>
                                        <p:attrNameLst>
                                          <p:attrName>style.visibility</p:attrName>
                                        </p:attrNameLst>
                                      </p:cBhvr>
                                      <p:to>
                                        <p:strVal val="visible"/>
                                      </p:to>
                                    </p:set>
                                  </p:childTnLst>
                                </p:cTn>
                              </p:par>
                            </p:childTnLst>
                          </p:cTn>
                        </p:par>
                        <p:par>
                          <p:cTn id="30" fill="hold">
                            <p:stCondLst>
                              <p:cond delay="0"/>
                            </p:stCondLst>
                            <p:childTnLst>
                              <p:par>
                                <p:cTn id="31" presetID="1" presetClass="entr" presetSubtype="0" fill="hold" grpId="0" nodeType="afterEffect">
                                  <p:stCondLst>
                                    <p:cond delay="0"/>
                                  </p:stCondLst>
                                  <p:childTnLst>
                                    <p:set>
                                      <p:cBhvr>
                                        <p:cTn id="32" dur="1" fill="hold">
                                          <p:stCondLst>
                                            <p:cond delay="0"/>
                                          </p:stCondLst>
                                        </p:cTn>
                                        <p:tgtEl>
                                          <p:spTgt spid="6">
                                            <p:txEl>
                                              <p:pRg st="8" end="8"/>
                                            </p:txEl>
                                          </p:spTgt>
                                        </p:tgtEl>
                                        <p:attrNameLst>
                                          <p:attrName>style.visibility</p:attrName>
                                        </p:attrNameLst>
                                      </p:cBhvr>
                                      <p:to>
                                        <p:strVal val="visible"/>
                                      </p:to>
                                    </p:set>
                                  </p:childTnLst>
                                </p:cTn>
                              </p:par>
                            </p:childTnLst>
                          </p:cTn>
                        </p:par>
                        <p:par>
                          <p:cTn id="33" fill="hold">
                            <p:stCondLst>
                              <p:cond delay="0"/>
                            </p:stCondLst>
                            <p:childTnLst>
                              <p:par>
                                <p:cTn id="34" presetID="1" presetClass="entr" presetSubtype="0" fill="hold" grpId="0" nodeType="afterEffect">
                                  <p:stCondLst>
                                    <p:cond delay="0"/>
                                  </p:stCondLst>
                                  <p:childTnLst>
                                    <p:set>
                                      <p:cBhvr>
                                        <p:cTn id="35"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B1B29E87-9C2C-400B-834D-4E4BD6E944D0}"/>
              </a:ext>
            </a:extLst>
          </p:cNvPr>
          <p:cNvSpPr>
            <a:spLocks noGrp="1"/>
          </p:cNvSpPr>
          <p:nvPr>
            <p:ph type="title"/>
          </p:nvPr>
        </p:nvSpPr>
        <p:spPr>
          <a:xfrm>
            <a:off x="2530763" y="458575"/>
            <a:ext cx="9337963" cy="2310504"/>
          </a:xfrm>
        </p:spPr>
        <p:txBody>
          <a:bodyPr anchor="t">
            <a:noAutofit/>
          </a:bodyPr>
          <a:lstStyle/>
          <a:p>
            <a:r>
              <a:rPr lang="en-US" sz="2800"/>
              <a:t>Investment Advisor Representative (IAR)</a:t>
            </a:r>
            <a:br>
              <a:rPr lang="en-US" sz="2800"/>
            </a:br>
            <a:r>
              <a:rPr lang="en-US" sz="2800"/>
              <a:t>		</a:t>
            </a:r>
            <a:r>
              <a:rPr lang="en-US" sz="2800">
                <a:solidFill>
                  <a:schemeClr val="accent3">
                    <a:lumMod val="75000"/>
                  </a:schemeClr>
                </a:solidFill>
              </a:rPr>
              <a:t>and </a:t>
            </a:r>
            <a:br>
              <a:rPr lang="en-US" sz="2800"/>
            </a:br>
            <a:r>
              <a:rPr lang="en-US" sz="2800"/>
              <a:t>registered investment advisor  (RIA)</a:t>
            </a:r>
          </a:p>
        </p:txBody>
      </p:sp>
      <p:sp>
        <p:nvSpPr>
          <p:cNvPr id="53" name="Text Placeholder 2">
            <a:extLst>
              <a:ext uri="{FF2B5EF4-FFF2-40B4-BE49-F238E27FC236}">
                <a16:creationId xmlns:a16="http://schemas.microsoft.com/office/drawing/2014/main" id="{18CEFE19-7175-7044-5D40-A3A9616C7A1F}"/>
              </a:ext>
            </a:extLst>
          </p:cNvPr>
          <p:cNvSpPr>
            <a:spLocks noGrp="1"/>
          </p:cNvSpPr>
          <p:nvPr>
            <p:ph type="body" sz="quarter" idx="13"/>
          </p:nvPr>
        </p:nvSpPr>
        <p:spPr>
          <a:xfrm>
            <a:off x="4637059" y="2260122"/>
            <a:ext cx="6603596" cy="3928242"/>
          </a:xfrm>
        </p:spPr>
        <p:txBody>
          <a:bodyPr/>
          <a:lstStyle/>
          <a:p>
            <a:pPr marL="342900" indent="-342900">
              <a:buFont typeface="+mj-lt"/>
              <a:buAutoNum type="alphaUcPeriod"/>
            </a:pPr>
            <a:r>
              <a:rPr lang="en-US">
                <a:solidFill>
                  <a:schemeClr val="accent4">
                    <a:lumMod val="50000"/>
                  </a:schemeClr>
                </a:solidFill>
              </a:rPr>
              <a:t>Not FINRA  (unless dually registered)</a:t>
            </a:r>
          </a:p>
          <a:p>
            <a:pPr marL="342900" indent="-342900">
              <a:buFont typeface="+mj-lt"/>
              <a:buAutoNum type="alphaUcPeriod"/>
            </a:pPr>
            <a:r>
              <a:rPr lang="en-US">
                <a:solidFill>
                  <a:schemeClr val="accent4">
                    <a:lumMod val="50000"/>
                  </a:schemeClr>
                </a:solidFill>
              </a:rPr>
              <a:t>Contract Language – Dispute Resolution                          S.E.C. Registered – Study June 27, 2023 – Report to congress – 60% arbitration clause. </a:t>
            </a:r>
          </a:p>
          <a:p>
            <a:pPr marL="342900" indent="-342900">
              <a:buFont typeface="+mj-lt"/>
              <a:buAutoNum type="alphaUcPeriod"/>
            </a:pPr>
            <a:r>
              <a:rPr lang="en-US">
                <a:solidFill>
                  <a:schemeClr val="accent4">
                    <a:lumMod val="50000"/>
                  </a:schemeClr>
                </a:solidFill>
              </a:rPr>
              <a:t>Limiting Language: Hedge, Statute limitation, Venue, Etc.</a:t>
            </a:r>
          </a:p>
          <a:p>
            <a:pPr marL="342900" indent="-342900">
              <a:buFont typeface="+mj-lt"/>
              <a:buAutoNum type="alphaUcPeriod"/>
            </a:pPr>
            <a:r>
              <a:rPr lang="en-US">
                <a:solidFill>
                  <a:schemeClr val="accent4">
                    <a:lumMod val="50000"/>
                  </a:schemeClr>
                </a:solidFill>
              </a:rPr>
              <a:t>Arbitration – What Platform?</a:t>
            </a:r>
          </a:p>
          <a:p>
            <a:pPr marL="342900" indent="-342900">
              <a:buFont typeface="+mj-lt"/>
              <a:buAutoNum type="alphaUcPeriod"/>
            </a:pPr>
            <a:r>
              <a:rPr lang="en-US">
                <a:solidFill>
                  <a:schemeClr val="accent4">
                    <a:lumMod val="50000"/>
                  </a:schemeClr>
                </a:solidFill>
              </a:rPr>
              <a:t>AAA – Consumer or Commercial Rules</a:t>
            </a:r>
          </a:p>
          <a:p>
            <a:pPr marL="342900" indent="-342900">
              <a:buFont typeface="+mj-lt"/>
              <a:buAutoNum type="alphaUcPeriod"/>
            </a:pPr>
            <a:r>
              <a:rPr lang="en-US">
                <a:solidFill>
                  <a:schemeClr val="accent4">
                    <a:lumMod val="50000"/>
                  </a:schemeClr>
                </a:solidFill>
              </a:rPr>
              <a:t>I.A.R./R.I.A. – Non-payment</a:t>
            </a:r>
          </a:p>
          <a:p>
            <a:pPr marL="342900" indent="-342900">
              <a:buFont typeface="+mj-lt"/>
              <a:buAutoNum type="alphaUcPeriod"/>
            </a:pPr>
            <a:r>
              <a:rPr lang="en-US">
                <a:solidFill>
                  <a:schemeClr val="accent4">
                    <a:lumMod val="50000"/>
                  </a:schemeClr>
                </a:solidFill>
              </a:rPr>
              <a:t>AAA- Process – Form – Contract - Claim</a:t>
            </a:r>
          </a:p>
        </p:txBody>
      </p:sp>
      <p:sp>
        <p:nvSpPr>
          <p:cNvPr id="4" name="Slide Number Placeholder 3">
            <a:extLst>
              <a:ext uri="{FF2B5EF4-FFF2-40B4-BE49-F238E27FC236}">
                <a16:creationId xmlns:a16="http://schemas.microsoft.com/office/drawing/2014/main" id="{6C126668-687B-47AB-A399-9943A8F2E33B}"/>
              </a:ext>
            </a:extLst>
          </p:cNvPr>
          <p:cNvSpPr>
            <a:spLocks noGrp="1"/>
          </p:cNvSpPr>
          <p:nvPr>
            <p:ph type="sldNum" sz="quarter" idx="12"/>
          </p:nvPr>
        </p:nvSpPr>
        <p:spPr>
          <a:xfrm>
            <a:off x="11123295" y="6356350"/>
            <a:ext cx="457200" cy="365125"/>
          </a:xfrm>
        </p:spPr>
        <p:txBody>
          <a:bodyPr anchor="ctr">
            <a:normAutofit/>
          </a:bodyPr>
          <a:lstStyle/>
          <a:p>
            <a:pPr>
              <a:spcAft>
                <a:spcPts val="600"/>
              </a:spcAft>
            </a:pPr>
            <a:fld id="{B5CEABB6-07DC-46E8-9B57-56EC44A396E5}" type="slidenum">
              <a:rPr lang="en-US" smtClean="0"/>
              <a:pPr>
                <a:spcAft>
                  <a:spcPts val="600"/>
                </a:spcAft>
              </a:pPr>
              <a:t>12</a:t>
            </a:fld>
            <a:endParaRPr lang="en-US"/>
          </a:p>
        </p:txBody>
      </p:sp>
    </p:spTree>
    <p:extLst>
      <p:ext uri="{BB962C8B-B14F-4D97-AF65-F5344CB8AC3E}">
        <p14:creationId xmlns:p14="http://schemas.microsoft.com/office/powerpoint/2010/main" val="566997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53">
                                            <p:txEl>
                                              <p:pRg st="0" end="0"/>
                                            </p:txEl>
                                          </p:spTgt>
                                        </p:tgtEl>
                                        <p:attrNameLst>
                                          <p:attrName>style.visibility</p:attrName>
                                        </p:attrNameLst>
                                      </p:cBhvr>
                                      <p:to>
                                        <p:strVal val="visible"/>
                                      </p:to>
                                    </p:set>
                                    <p:animEffect transition="in" filter="fade">
                                      <p:cBhvr>
                                        <p:cTn id="13" dur="1000"/>
                                        <p:tgtEl>
                                          <p:spTgt spid="53">
                                            <p:txEl>
                                              <p:pRg st="0" end="0"/>
                                            </p:txEl>
                                          </p:spTgt>
                                        </p:tgtEl>
                                      </p:cBhvr>
                                    </p:animEffect>
                                    <p:anim calcmode="lin" valueType="num">
                                      <p:cBhvr>
                                        <p:cTn id="14" dur="1000" fill="hold"/>
                                        <p:tgtEl>
                                          <p:spTgt spid="5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53">
                                            <p:txEl>
                                              <p:pRg st="0" end="0"/>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53">
                                            <p:txEl>
                                              <p:pRg st="1" end="1"/>
                                            </p:txEl>
                                          </p:spTgt>
                                        </p:tgtEl>
                                        <p:attrNameLst>
                                          <p:attrName>style.visibility</p:attrName>
                                        </p:attrNameLst>
                                      </p:cBhvr>
                                      <p:to>
                                        <p:strVal val="visible"/>
                                      </p:to>
                                    </p:set>
                                    <p:animEffect transition="in" filter="fade">
                                      <p:cBhvr>
                                        <p:cTn id="19" dur="1000"/>
                                        <p:tgtEl>
                                          <p:spTgt spid="53">
                                            <p:txEl>
                                              <p:pRg st="1" end="1"/>
                                            </p:txEl>
                                          </p:spTgt>
                                        </p:tgtEl>
                                      </p:cBhvr>
                                    </p:animEffect>
                                    <p:anim calcmode="lin" valueType="num">
                                      <p:cBhvr>
                                        <p:cTn id="20" dur="1000" fill="hold"/>
                                        <p:tgtEl>
                                          <p:spTgt spid="5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53">
                                            <p:txEl>
                                              <p:pRg st="1" end="1"/>
                                            </p:txEl>
                                          </p:spTgt>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53">
                                            <p:txEl>
                                              <p:pRg st="2" end="2"/>
                                            </p:txEl>
                                          </p:spTgt>
                                        </p:tgtEl>
                                        <p:attrNameLst>
                                          <p:attrName>style.visibility</p:attrName>
                                        </p:attrNameLst>
                                      </p:cBhvr>
                                      <p:to>
                                        <p:strVal val="visible"/>
                                      </p:to>
                                    </p:set>
                                    <p:animEffect transition="in" filter="fade">
                                      <p:cBhvr>
                                        <p:cTn id="25" dur="1000"/>
                                        <p:tgtEl>
                                          <p:spTgt spid="53">
                                            <p:txEl>
                                              <p:pRg st="2" end="2"/>
                                            </p:txEl>
                                          </p:spTgt>
                                        </p:tgtEl>
                                      </p:cBhvr>
                                    </p:animEffect>
                                    <p:anim calcmode="lin" valueType="num">
                                      <p:cBhvr>
                                        <p:cTn id="26" dur="1000" fill="hold"/>
                                        <p:tgtEl>
                                          <p:spTgt spid="53">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53">
                                            <p:txEl>
                                              <p:pRg st="2" end="2"/>
                                            </p:txEl>
                                          </p:spTgt>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grpId="0" nodeType="afterEffect">
                                  <p:stCondLst>
                                    <p:cond delay="0"/>
                                  </p:stCondLst>
                                  <p:childTnLst>
                                    <p:set>
                                      <p:cBhvr>
                                        <p:cTn id="30" dur="1" fill="hold">
                                          <p:stCondLst>
                                            <p:cond delay="0"/>
                                          </p:stCondLst>
                                        </p:cTn>
                                        <p:tgtEl>
                                          <p:spTgt spid="53">
                                            <p:txEl>
                                              <p:pRg st="3" end="3"/>
                                            </p:txEl>
                                          </p:spTgt>
                                        </p:tgtEl>
                                        <p:attrNameLst>
                                          <p:attrName>style.visibility</p:attrName>
                                        </p:attrNameLst>
                                      </p:cBhvr>
                                      <p:to>
                                        <p:strVal val="visible"/>
                                      </p:to>
                                    </p:set>
                                    <p:animEffect transition="in" filter="fade">
                                      <p:cBhvr>
                                        <p:cTn id="31" dur="1000"/>
                                        <p:tgtEl>
                                          <p:spTgt spid="53">
                                            <p:txEl>
                                              <p:pRg st="3" end="3"/>
                                            </p:txEl>
                                          </p:spTgt>
                                        </p:tgtEl>
                                      </p:cBhvr>
                                    </p:animEffect>
                                    <p:anim calcmode="lin" valueType="num">
                                      <p:cBhvr>
                                        <p:cTn id="32" dur="1000" fill="hold"/>
                                        <p:tgtEl>
                                          <p:spTgt spid="53">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53">
                                            <p:txEl>
                                              <p:pRg st="3" end="3"/>
                                            </p:txEl>
                                          </p:spTgt>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2" presetClass="entr" presetSubtype="0" fill="hold" grpId="0" nodeType="afterEffect">
                                  <p:stCondLst>
                                    <p:cond delay="0"/>
                                  </p:stCondLst>
                                  <p:childTnLst>
                                    <p:set>
                                      <p:cBhvr>
                                        <p:cTn id="36" dur="1" fill="hold">
                                          <p:stCondLst>
                                            <p:cond delay="0"/>
                                          </p:stCondLst>
                                        </p:cTn>
                                        <p:tgtEl>
                                          <p:spTgt spid="53">
                                            <p:txEl>
                                              <p:pRg st="4" end="4"/>
                                            </p:txEl>
                                          </p:spTgt>
                                        </p:tgtEl>
                                        <p:attrNameLst>
                                          <p:attrName>style.visibility</p:attrName>
                                        </p:attrNameLst>
                                      </p:cBhvr>
                                      <p:to>
                                        <p:strVal val="visible"/>
                                      </p:to>
                                    </p:set>
                                    <p:animEffect transition="in" filter="fade">
                                      <p:cBhvr>
                                        <p:cTn id="37" dur="1000"/>
                                        <p:tgtEl>
                                          <p:spTgt spid="53">
                                            <p:txEl>
                                              <p:pRg st="4" end="4"/>
                                            </p:txEl>
                                          </p:spTgt>
                                        </p:tgtEl>
                                      </p:cBhvr>
                                    </p:animEffect>
                                    <p:anim calcmode="lin" valueType="num">
                                      <p:cBhvr>
                                        <p:cTn id="38" dur="1000" fill="hold"/>
                                        <p:tgtEl>
                                          <p:spTgt spid="5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53">
                                            <p:txEl>
                                              <p:pRg st="4" end="4"/>
                                            </p:txEl>
                                          </p:spTgt>
                                        </p:tgtEl>
                                        <p:attrNameLst>
                                          <p:attrName>ppt_y</p:attrName>
                                        </p:attrNameLst>
                                      </p:cBhvr>
                                      <p:tavLst>
                                        <p:tav tm="0">
                                          <p:val>
                                            <p:strVal val="#ppt_y+.1"/>
                                          </p:val>
                                        </p:tav>
                                        <p:tav tm="100000">
                                          <p:val>
                                            <p:strVal val="#ppt_y"/>
                                          </p:val>
                                        </p:tav>
                                      </p:tavLst>
                                    </p:anim>
                                  </p:childTnLst>
                                </p:cTn>
                              </p:par>
                            </p:childTnLst>
                          </p:cTn>
                        </p:par>
                        <p:par>
                          <p:cTn id="40" fill="hold">
                            <p:stCondLst>
                              <p:cond delay="6000"/>
                            </p:stCondLst>
                            <p:childTnLst>
                              <p:par>
                                <p:cTn id="41" presetID="42" presetClass="entr" presetSubtype="0" fill="hold" grpId="0" nodeType="afterEffect">
                                  <p:stCondLst>
                                    <p:cond delay="0"/>
                                  </p:stCondLst>
                                  <p:childTnLst>
                                    <p:set>
                                      <p:cBhvr>
                                        <p:cTn id="42" dur="1" fill="hold">
                                          <p:stCondLst>
                                            <p:cond delay="0"/>
                                          </p:stCondLst>
                                        </p:cTn>
                                        <p:tgtEl>
                                          <p:spTgt spid="53">
                                            <p:txEl>
                                              <p:pRg st="5" end="5"/>
                                            </p:txEl>
                                          </p:spTgt>
                                        </p:tgtEl>
                                        <p:attrNameLst>
                                          <p:attrName>style.visibility</p:attrName>
                                        </p:attrNameLst>
                                      </p:cBhvr>
                                      <p:to>
                                        <p:strVal val="visible"/>
                                      </p:to>
                                    </p:set>
                                    <p:animEffect transition="in" filter="fade">
                                      <p:cBhvr>
                                        <p:cTn id="43" dur="1000"/>
                                        <p:tgtEl>
                                          <p:spTgt spid="53">
                                            <p:txEl>
                                              <p:pRg st="5" end="5"/>
                                            </p:txEl>
                                          </p:spTgt>
                                        </p:tgtEl>
                                      </p:cBhvr>
                                    </p:animEffect>
                                    <p:anim calcmode="lin" valueType="num">
                                      <p:cBhvr>
                                        <p:cTn id="44" dur="1000" fill="hold"/>
                                        <p:tgtEl>
                                          <p:spTgt spid="53">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53">
                                            <p:txEl>
                                              <p:pRg st="5" end="5"/>
                                            </p:txEl>
                                          </p:spTgt>
                                        </p:tgtEl>
                                        <p:attrNameLst>
                                          <p:attrName>ppt_y</p:attrName>
                                        </p:attrNameLst>
                                      </p:cBhvr>
                                      <p:tavLst>
                                        <p:tav tm="0">
                                          <p:val>
                                            <p:strVal val="#ppt_y+.1"/>
                                          </p:val>
                                        </p:tav>
                                        <p:tav tm="100000">
                                          <p:val>
                                            <p:strVal val="#ppt_y"/>
                                          </p:val>
                                        </p:tav>
                                      </p:tavLst>
                                    </p:anim>
                                  </p:childTnLst>
                                </p:cTn>
                              </p:par>
                            </p:childTnLst>
                          </p:cTn>
                        </p:par>
                        <p:par>
                          <p:cTn id="46" fill="hold">
                            <p:stCondLst>
                              <p:cond delay="7000"/>
                            </p:stCondLst>
                            <p:childTnLst>
                              <p:par>
                                <p:cTn id="47" presetID="42" presetClass="entr" presetSubtype="0" fill="hold" grpId="0" nodeType="afterEffect">
                                  <p:stCondLst>
                                    <p:cond delay="0"/>
                                  </p:stCondLst>
                                  <p:childTnLst>
                                    <p:set>
                                      <p:cBhvr>
                                        <p:cTn id="48" dur="1" fill="hold">
                                          <p:stCondLst>
                                            <p:cond delay="0"/>
                                          </p:stCondLst>
                                        </p:cTn>
                                        <p:tgtEl>
                                          <p:spTgt spid="53">
                                            <p:txEl>
                                              <p:pRg st="6" end="6"/>
                                            </p:txEl>
                                          </p:spTgt>
                                        </p:tgtEl>
                                        <p:attrNameLst>
                                          <p:attrName>style.visibility</p:attrName>
                                        </p:attrNameLst>
                                      </p:cBhvr>
                                      <p:to>
                                        <p:strVal val="visible"/>
                                      </p:to>
                                    </p:set>
                                    <p:animEffect transition="in" filter="fade">
                                      <p:cBhvr>
                                        <p:cTn id="49" dur="1000"/>
                                        <p:tgtEl>
                                          <p:spTgt spid="53">
                                            <p:txEl>
                                              <p:pRg st="6" end="6"/>
                                            </p:txEl>
                                          </p:spTgt>
                                        </p:tgtEl>
                                      </p:cBhvr>
                                    </p:animEffect>
                                    <p:anim calcmode="lin" valueType="num">
                                      <p:cBhvr>
                                        <p:cTn id="50" dur="1000" fill="hold"/>
                                        <p:tgtEl>
                                          <p:spTgt spid="5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5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71188AF-1B8F-40DD-90B1-DC0F52BA46BA}"/>
              </a:ext>
            </a:extLst>
          </p:cNvPr>
          <p:cNvSpPr>
            <a:spLocks noGrp="1"/>
          </p:cNvSpPr>
          <p:nvPr>
            <p:ph type="title"/>
          </p:nvPr>
        </p:nvSpPr>
        <p:spPr>
          <a:xfrm>
            <a:off x="1533524" y="489193"/>
            <a:ext cx="9124951" cy="1362456"/>
          </a:xfrm>
        </p:spPr>
        <p:txBody>
          <a:bodyPr anchor="t">
            <a:normAutofit/>
          </a:bodyPr>
          <a:lstStyle/>
          <a:p>
            <a:r>
              <a:rPr lang="en-US"/>
              <a:t>Sample Case - Portfolio</a:t>
            </a:r>
          </a:p>
        </p:txBody>
      </p:sp>
      <p:sp>
        <p:nvSpPr>
          <p:cNvPr id="34" name="Slide Number Placeholder 33">
            <a:extLst>
              <a:ext uri="{FF2B5EF4-FFF2-40B4-BE49-F238E27FC236}">
                <a16:creationId xmlns:a16="http://schemas.microsoft.com/office/drawing/2014/main" id="{6B5C6981-F34F-439A-B2E5-6227C9257FA1}"/>
              </a:ext>
            </a:extLst>
          </p:cNvPr>
          <p:cNvSpPr>
            <a:spLocks noGrp="1"/>
          </p:cNvSpPr>
          <p:nvPr>
            <p:ph type="sldNum" sz="quarter" idx="12"/>
          </p:nvPr>
        </p:nvSpPr>
        <p:spPr>
          <a:xfrm>
            <a:off x="11123295" y="6356350"/>
            <a:ext cx="457200" cy="365125"/>
          </a:xfrm>
        </p:spPr>
        <p:txBody>
          <a:bodyPr anchor="ctr">
            <a:normAutofit/>
          </a:bodyPr>
          <a:lstStyle/>
          <a:p>
            <a:pPr>
              <a:spcAft>
                <a:spcPts val="600"/>
              </a:spcAft>
            </a:pPr>
            <a:fld id="{B5CEABB6-07DC-46E8-9B57-56EC44A396E5}" type="slidenum">
              <a:rPr lang="en-US" smtClean="0"/>
              <a:pPr>
                <a:spcAft>
                  <a:spcPts val="600"/>
                </a:spcAft>
              </a:pPr>
              <a:t>13</a:t>
            </a:fld>
            <a:endParaRPr lang="en-US"/>
          </a:p>
        </p:txBody>
      </p:sp>
      <p:cxnSp>
        <p:nvCxnSpPr>
          <p:cNvPr id="17" name="Straight Connector 16">
            <a:extLst>
              <a:ext uri="{FF2B5EF4-FFF2-40B4-BE49-F238E27FC236}">
                <a16:creationId xmlns:a16="http://schemas.microsoft.com/office/drawing/2014/main" id="{707C453E-4F7D-95BD-1FD2-5A2D5C1AC5E1}"/>
              </a:ext>
            </a:extLst>
          </p:cNvPr>
          <p:cNvCxnSpPr>
            <a:cxnSpLocks/>
          </p:cNvCxnSpPr>
          <p:nvPr/>
        </p:nvCxnSpPr>
        <p:spPr>
          <a:xfrm>
            <a:off x="0" y="1330036"/>
            <a:ext cx="11240218"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18" name="Straight Connector 17">
            <a:extLst>
              <a:ext uri="{FF2B5EF4-FFF2-40B4-BE49-F238E27FC236}">
                <a16:creationId xmlns:a16="http://schemas.microsoft.com/office/drawing/2014/main" id="{93AF66A3-9D24-0F2D-E7FE-E4CA93A59057}"/>
              </a:ext>
            </a:extLst>
          </p:cNvPr>
          <p:cNvCxnSpPr>
            <a:cxnSpLocks/>
          </p:cNvCxnSpPr>
          <p:nvPr/>
        </p:nvCxnSpPr>
        <p:spPr>
          <a:xfrm>
            <a:off x="0" y="1168400"/>
            <a:ext cx="11240218" cy="0"/>
          </a:xfrm>
          <a:prstGeom prst="line">
            <a:avLst/>
          </a:prstGeom>
        </p:spPr>
        <p:style>
          <a:lnRef idx="3">
            <a:schemeClr val="accent4"/>
          </a:lnRef>
          <a:fillRef idx="0">
            <a:schemeClr val="accent4"/>
          </a:fillRef>
          <a:effectRef idx="2">
            <a:schemeClr val="accent4"/>
          </a:effectRef>
          <a:fontRef idx="minor">
            <a:schemeClr val="tx1"/>
          </a:fontRef>
        </p:style>
      </p:cxnSp>
      <p:cxnSp>
        <p:nvCxnSpPr>
          <p:cNvPr id="19" name="Straight Connector 18">
            <a:extLst>
              <a:ext uri="{FF2B5EF4-FFF2-40B4-BE49-F238E27FC236}">
                <a16:creationId xmlns:a16="http://schemas.microsoft.com/office/drawing/2014/main" id="{8E1A3B7B-EEB9-1AD9-580B-325BE19F5B24}"/>
              </a:ext>
            </a:extLst>
          </p:cNvPr>
          <p:cNvCxnSpPr>
            <a:cxnSpLocks/>
          </p:cNvCxnSpPr>
          <p:nvPr/>
        </p:nvCxnSpPr>
        <p:spPr>
          <a:xfrm>
            <a:off x="0" y="1431637"/>
            <a:ext cx="11240218" cy="0"/>
          </a:xfrm>
          <a:prstGeom prst="line">
            <a:avLst/>
          </a:prstGeom>
        </p:spPr>
        <p:style>
          <a:lnRef idx="3">
            <a:schemeClr val="accent4"/>
          </a:lnRef>
          <a:fillRef idx="0">
            <a:schemeClr val="accent4"/>
          </a:fillRef>
          <a:effectRef idx="2">
            <a:schemeClr val="accent4"/>
          </a:effectRef>
          <a:fontRef idx="minor">
            <a:schemeClr val="tx1"/>
          </a:fontRef>
        </p:style>
      </p:cxnSp>
      <p:pic>
        <p:nvPicPr>
          <p:cNvPr id="6" name="Content Placeholder 5" descr="A diagram of a graph&#10;&#10;Description automatically generated">
            <a:extLst>
              <a:ext uri="{FF2B5EF4-FFF2-40B4-BE49-F238E27FC236}">
                <a16:creationId xmlns:a16="http://schemas.microsoft.com/office/drawing/2014/main" id="{D9AA7E8A-8F53-09A6-D4F8-D95380C047A1}"/>
              </a:ext>
            </a:extLst>
          </p:cNvPr>
          <p:cNvPicPr>
            <a:picLocks noGrp="1" noChangeAspect="1"/>
          </p:cNvPicPr>
          <p:nvPr>
            <p:ph sz="half" idx="1"/>
          </p:nvPr>
        </p:nvPicPr>
        <p:blipFill>
          <a:blip r:embed="rId2">
            <a:alphaModFix/>
          </a:blip>
          <a:stretch>
            <a:fillRect/>
          </a:stretch>
        </p:blipFill>
        <p:spPr>
          <a:xfrm>
            <a:off x="-55839" y="1431637"/>
            <a:ext cx="11351895" cy="5229803"/>
          </a:xfrm>
          <a:prstGeom prst="rect">
            <a:avLst/>
          </a:prstGeom>
          <a:ln>
            <a:noFill/>
          </a:ln>
          <a:effectLst>
            <a:softEdge rad="112500"/>
          </a:effectLst>
        </p:spPr>
      </p:pic>
    </p:spTree>
    <p:extLst>
      <p:ext uri="{BB962C8B-B14F-4D97-AF65-F5344CB8AC3E}">
        <p14:creationId xmlns:p14="http://schemas.microsoft.com/office/powerpoint/2010/main" val="46093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E180E-2F25-4F47-907A-94F315E4841D}"/>
              </a:ext>
            </a:extLst>
          </p:cNvPr>
          <p:cNvSpPr>
            <a:spLocks noGrp="1"/>
          </p:cNvSpPr>
          <p:nvPr>
            <p:ph type="title"/>
          </p:nvPr>
        </p:nvSpPr>
        <p:spPr>
          <a:xfrm>
            <a:off x="999773" y="0"/>
            <a:ext cx="4114010" cy="705396"/>
          </a:xfrm>
        </p:spPr>
        <p:txBody>
          <a:bodyPr anchor="t">
            <a:normAutofit/>
          </a:bodyPr>
          <a:lstStyle/>
          <a:p>
            <a:r>
              <a:rPr lang="en-US"/>
              <a:t>continued</a:t>
            </a:r>
          </a:p>
        </p:txBody>
      </p:sp>
      <p:sp>
        <p:nvSpPr>
          <p:cNvPr id="22" name="Text Placeholder 21">
            <a:extLst>
              <a:ext uri="{FF2B5EF4-FFF2-40B4-BE49-F238E27FC236}">
                <a16:creationId xmlns:a16="http://schemas.microsoft.com/office/drawing/2014/main" id="{7D57375D-C80E-0427-F2B2-F62743E59477}"/>
              </a:ext>
            </a:extLst>
          </p:cNvPr>
          <p:cNvSpPr>
            <a:spLocks noGrp="1"/>
          </p:cNvSpPr>
          <p:nvPr>
            <p:ph type="body" idx="13"/>
          </p:nvPr>
        </p:nvSpPr>
        <p:spPr>
          <a:xfrm>
            <a:off x="1555241" y="2498061"/>
            <a:ext cx="2743200" cy="1325880"/>
          </a:xfrm>
        </p:spPr>
        <p:txBody>
          <a:bodyPr/>
          <a:lstStyle/>
          <a:p>
            <a:r>
              <a:rPr lang="en-US"/>
              <a:t>Conservative (Income with Limited Growth): </a:t>
            </a:r>
          </a:p>
        </p:txBody>
      </p:sp>
      <p:pic>
        <p:nvPicPr>
          <p:cNvPr id="36" name="Content Placeholder 35" descr="A pie chart with numbers and text&#10;&#10;Description automatically generated">
            <a:extLst>
              <a:ext uri="{FF2B5EF4-FFF2-40B4-BE49-F238E27FC236}">
                <a16:creationId xmlns:a16="http://schemas.microsoft.com/office/drawing/2014/main" id="{2617BF64-1FFE-FB1B-D2E4-2F572C667C0C}"/>
              </a:ext>
            </a:extLst>
          </p:cNvPr>
          <p:cNvPicPr>
            <a:picLocks noGrp="1" noChangeAspect="1"/>
          </p:cNvPicPr>
          <p:nvPr>
            <p:ph sz="half" idx="1"/>
          </p:nvPr>
        </p:nvPicPr>
        <p:blipFill>
          <a:blip r:embed="rId2"/>
          <a:stretch>
            <a:fillRect/>
          </a:stretch>
        </p:blipFill>
        <p:spPr>
          <a:xfrm>
            <a:off x="1879600" y="625210"/>
            <a:ext cx="1756773" cy="187285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4" name="Content Placeholder 23">
            <a:extLst>
              <a:ext uri="{FF2B5EF4-FFF2-40B4-BE49-F238E27FC236}">
                <a16:creationId xmlns:a16="http://schemas.microsoft.com/office/drawing/2014/main" id="{51FA7FB0-B87D-BD86-81EE-1919455B2196}"/>
              </a:ext>
            </a:extLst>
          </p:cNvPr>
          <p:cNvSpPr>
            <a:spLocks noGrp="1"/>
          </p:cNvSpPr>
          <p:nvPr>
            <p:ph sz="half" idx="14"/>
          </p:nvPr>
        </p:nvSpPr>
        <p:spPr>
          <a:xfrm>
            <a:off x="1534734" y="3672124"/>
            <a:ext cx="2743200" cy="2677875"/>
          </a:xfrm>
        </p:spPr>
        <p:txBody>
          <a:bodyPr>
            <a:normAutofit fontScale="32500" lnSpcReduction="20000"/>
          </a:bodyPr>
          <a:lstStyle/>
          <a:p>
            <a:r>
              <a:rPr lang="en-US" sz="4500" kern="0">
                <a:solidFill>
                  <a:srgbClr val="000000"/>
                </a:solidFill>
                <a:effectLst/>
                <a:latin typeface="Open Sans" panose="020B0606030504020204" pitchFamily="34" charset="0"/>
                <a:ea typeface="Times New Roman" panose="02020603050405020304" pitchFamily="18" charset="0"/>
                <a:cs typeface="Times New Roman" panose="02020603050405020304" pitchFamily="18" charset="0"/>
              </a:rPr>
              <a:t>I am willing to accept limited risk to my investment principal in this account, even if that means this account does not generate significant returns and may not keep pace with inflation. This objective generally focuses on the generation of current income.</a:t>
            </a:r>
            <a:endParaRPr lang="en-US" sz="4500" kern="1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20" name="Text Placeholder 19">
            <a:extLst>
              <a:ext uri="{FF2B5EF4-FFF2-40B4-BE49-F238E27FC236}">
                <a16:creationId xmlns:a16="http://schemas.microsoft.com/office/drawing/2014/main" id="{B508A057-CADE-2A7C-3BF7-90AE83AAF5C0}"/>
              </a:ext>
            </a:extLst>
          </p:cNvPr>
          <p:cNvSpPr>
            <a:spLocks noGrp="1"/>
          </p:cNvSpPr>
          <p:nvPr>
            <p:ph type="body" sz="quarter" idx="3"/>
          </p:nvPr>
        </p:nvSpPr>
        <p:spPr>
          <a:xfrm>
            <a:off x="5060798" y="2667196"/>
            <a:ext cx="3185692" cy="987610"/>
          </a:xfrm>
        </p:spPr>
        <p:txBody>
          <a:bodyPr/>
          <a:lstStyle/>
          <a:p>
            <a:r>
              <a:rPr lang="en-US"/>
              <a:t>Moderate (Income with Moderate Growth): </a:t>
            </a:r>
          </a:p>
        </p:txBody>
      </p:sp>
      <p:pic>
        <p:nvPicPr>
          <p:cNvPr id="39" name="Content Placeholder 38" descr="A blue pie chart with text&#10;&#10;Description automatically generated">
            <a:extLst>
              <a:ext uri="{FF2B5EF4-FFF2-40B4-BE49-F238E27FC236}">
                <a16:creationId xmlns:a16="http://schemas.microsoft.com/office/drawing/2014/main" id="{43D52A3B-CCFE-2602-CF29-53E79DE34C52}"/>
              </a:ext>
            </a:extLst>
          </p:cNvPr>
          <p:cNvPicPr>
            <a:picLocks noGrp="1" noChangeAspect="1"/>
          </p:cNvPicPr>
          <p:nvPr>
            <p:ph sz="half" idx="2"/>
          </p:nvPr>
        </p:nvPicPr>
        <p:blipFill>
          <a:blip r:embed="rId3"/>
          <a:stretch>
            <a:fillRect/>
          </a:stretch>
        </p:blipFill>
        <p:spPr>
          <a:xfrm>
            <a:off x="5897655" y="533125"/>
            <a:ext cx="1756773" cy="196493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9" name="Slide Number Placeholder 8">
            <a:extLst>
              <a:ext uri="{FF2B5EF4-FFF2-40B4-BE49-F238E27FC236}">
                <a16:creationId xmlns:a16="http://schemas.microsoft.com/office/drawing/2014/main" id="{A88ED5BE-48C8-38DB-8C05-C6DB7ACEE909}"/>
              </a:ext>
            </a:extLst>
          </p:cNvPr>
          <p:cNvSpPr>
            <a:spLocks noGrp="1"/>
          </p:cNvSpPr>
          <p:nvPr>
            <p:ph type="sldNum" sz="quarter" idx="12"/>
          </p:nvPr>
        </p:nvSpPr>
        <p:spPr/>
        <p:txBody>
          <a:bodyPr anchor="ctr">
            <a:normAutofit/>
          </a:bodyPr>
          <a:lstStyle/>
          <a:p>
            <a:pPr>
              <a:spcAft>
                <a:spcPts val="600"/>
              </a:spcAft>
            </a:pPr>
            <a:fld id="{B5CEABB6-07DC-46E8-9B57-56EC44A396E5}" type="slidenum">
              <a:rPr lang="en-US" smtClean="0"/>
              <a:pPr>
                <a:spcAft>
                  <a:spcPts val="600"/>
                </a:spcAft>
              </a:pPr>
              <a:t>14</a:t>
            </a:fld>
            <a:endParaRPr lang="en-US"/>
          </a:p>
        </p:txBody>
      </p:sp>
      <p:sp>
        <p:nvSpPr>
          <p:cNvPr id="52" name="Content Placeholder 23">
            <a:extLst>
              <a:ext uri="{FF2B5EF4-FFF2-40B4-BE49-F238E27FC236}">
                <a16:creationId xmlns:a16="http://schemas.microsoft.com/office/drawing/2014/main" id="{16688AD4-5CA1-EFC7-6937-E03ACF7BCF17}"/>
              </a:ext>
            </a:extLst>
          </p:cNvPr>
          <p:cNvSpPr txBox="1">
            <a:spLocks/>
          </p:cNvSpPr>
          <p:nvPr/>
        </p:nvSpPr>
        <p:spPr>
          <a:xfrm>
            <a:off x="5319689" y="3529802"/>
            <a:ext cx="2743200" cy="2794797"/>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ts val="2000"/>
              </a:lnSpc>
              <a:spcBef>
                <a:spcPts val="1000"/>
              </a:spcBef>
              <a:buFont typeface="Arial" panose="020B0604020202020204" pitchFamily="34" charset="0"/>
              <a:buNone/>
              <a:defRPr sz="1600" kern="1200">
                <a:solidFill>
                  <a:schemeClr val="tx1"/>
                </a:solidFill>
                <a:latin typeface="+mn-lt"/>
                <a:ea typeface="+mn-ea"/>
                <a:cs typeface="+mn-cs"/>
              </a:defRPr>
            </a:lvl1pPr>
            <a:lvl2pPr marL="4572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2pPr>
            <a:lvl3pPr marL="9144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3pPr>
            <a:lvl4pPr marL="13716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ts val="2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a:spcBef>
                <a:spcPts val="0"/>
              </a:spcBef>
              <a:spcAft>
                <a:spcPts val="750"/>
              </a:spcAft>
            </a:pPr>
            <a:r>
              <a:rPr lang="en-US" sz="1800" kern="0">
                <a:solidFill>
                  <a:srgbClr val="000000"/>
                </a:solidFill>
                <a:effectLst/>
                <a:latin typeface="Open Sans" panose="020B0606030504020204" pitchFamily="34" charset="0"/>
                <a:ea typeface="Times New Roman" panose="02020603050405020304" pitchFamily="18" charset="0"/>
                <a:cs typeface="Times New Roman" panose="02020603050405020304" pitchFamily="18" charset="0"/>
              </a:rPr>
              <a:t>I am willing to accept relatively low risk to my investment principal and will tolerate some volatility to seek a modest level of income and/or objective returns. This objective generally focuses on asset appreciation sufficient to offset inflation over time while also generating current income.</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6" name="Picture 55">
            <a:extLst>
              <a:ext uri="{FF2B5EF4-FFF2-40B4-BE49-F238E27FC236}">
                <a16:creationId xmlns:a16="http://schemas.microsoft.com/office/drawing/2014/main" id="{AF95B9CB-03F3-022A-1621-D70534EFE254}"/>
              </a:ext>
            </a:extLst>
          </p:cNvPr>
          <p:cNvPicPr>
            <a:picLocks noChangeAspect="1"/>
          </p:cNvPicPr>
          <p:nvPr/>
        </p:nvPicPr>
        <p:blipFill>
          <a:blip r:embed="rId4"/>
          <a:stretch>
            <a:fillRect/>
          </a:stretch>
        </p:blipFill>
        <p:spPr>
          <a:xfrm>
            <a:off x="10041064" y="56473"/>
            <a:ext cx="2086266" cy="438211"/>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7" name="Picture 6">
            <a:extLst>
              <a:ext uri="{FF2B5EF4-FFF2-40B4-BE49-F238E27FC236}">
                <a16:creationId xmlns:a16="http://schemas.microsoft.com/office/drawing/2014/main" id="{383584AF-E2C5-6294-AAA8-F5F7C9A00202}"/>
              </a:ext>
            </a:extLst>
          </p:cNvPr>
          <p:cNvPicPr>
            <a:picLocks noChangeAspect="1"/>
          </p:cNvPicPr>
          <p:nvPr/>
        </p:nvPicPr>
        <p:blipFill>
          <a:blip r:embed="rId5"/>
          <a:stretch>
            <a:fillRect/>
          </a:stretch>
        </p:blipFill>
        <p:spPr>
          <a:xfrm>
            <a:off x="8906728" y="786389"/>
            <a:ext cx="2834886" cy="5736833"/>
          </a:xfrm>
          <a:prstGeom prst="rect">
            <a:avLst/>
          </a:prstGeom>
        </p:spPr>
      </p:pic>
    </p:spTree>
    <p:extLst>
      <p:ext uri="{BB962C8B-B14F-4D97-AF65-F5344CB8AC3E}">
        <p14:creationId xmlns:p14="http://schemas.microsoft.com/office/powerpoint/2010/main" val="10262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p:cTn id="7" dur="1000" fill="hold"/>
                                        <p:tgtEl>
                                          <p:spTgt spid="36"/>
                                        </p:tgtEl>
                                        <p:attrNameLst>
                                          <p:attrName>ppt_w</p:attrName>
                                        </p:attrNameLst>
                                      </p:cBhvr>
                                      <p:tavLst>
                                        <p:tav tm="0">
                                          <p:val>
                                            <p:fltVal val="0"/>
                                          </p:val>
                                        </p:tav>
                                        <p:tav tm="100000">
                                          <p:val>
                                            <p:strVal val="#ppt_w"/>
                                          </p:val>
                                        </p:tav>
                                      </p:tavLst>
                                    </p:anim>
                                    <p:anim calcmode="lin" valueType="num">
                                      <p:cBhvr>
                                        <p:cTn id="8" dur="1000" fill="hold"/>
                                        <p:tgtEl>
                                          <p:spTgt spid="36"/>
                                        </p:tgtEl>
                                        <p:attrNameLst>
                                          <p:attrName>ppt_h</p:attrName>
                                        </p:attrNameLst>
                                      </p:cBhvr>
                                      <p:tavLst>
                                        <p:tav tm="0">
                                          <p:val>
                                            <p:fltVal val="0"/>
                                          </p:val>
                                        </p:tav>
                                        <p:tav tm="100000">
                                          <p:val>
                                            <p:strVal val="#ppt_h"/>
                                          </p:val>
                                        </p:tav>
                                      </p:tavLst>
                                    </p:anim>
                                    <p:anim calcmode="lin" valueType="num">
                                      <p:cBhvr>
                                        <p:cTn id="9" dur="1000" fill="hold"/>
                                        <p:tgtEl>
                                          <p:spTgt spid="36"/>
                                        </p:tgtEl>
                                        <p:attrNameLst>
                                          <p:attrName>style.rotation</p:attrName>
                                        </p:attrNameLst>
                                      </p:cBhvr>
                                      <p:tavLst>
                                        <p:tav tm="0">
                                          <p:val>
                                            <p:fltVal val="90"/>
                                          </p:val>
                                        </p:tav>
                                        <p:tav tm="100000">
                                          <p:val>
                                            <p:fltVal val="0"/>
                                          </p:val>
                                        </p:tav>
                                      </p:tavLst>
                                    </p:anim>
                                    <p:animEffect transition="in" filter="fade">
                                      <p:cBhvr>
                                        <p:cTn id="10" dur="1000"/>
                                        <p:tgtEl>
                                          <p:spTgt spid="36"/>
                                        </p:tgtEl>
                                      </p:cBhvr>
                                    </p:animEffect>
                                  </p:childTnLst>
                                </p:cTn>
                              </p:par>
                            </p:childTnLst>
                          </p:cTn>
                        </p:par>
                        <p:par>
                          <p:cTn id="11" fill="hold">
                            <p:stCondLst>
                              <p:cond delay="1000"/>
                            </p:stCondLst>
                            <p:childTnLst>
                              <p:par>
                                <p:cTn id="12" presetID="16" presetClass="entr" presetSubtype="21" fill="hold" grpId="0" nodeType="afterEffect">
                                  <p:stCondLst>
                                    <p:cond delay="0"/>
                                  </p:stCondLst>
                                  <p:childTnLst>
                                    <p:set>
                                      <p:cBhvr>
                                        <p:cTn id="13" dur="1" fill="hold">
                                          <p:stCondLst>
                                            <p:cond delay="0"/>
                                          </p:stCondLst>
                                        </p:cTn>
                                        <p:tgtEl>
                                          <p:spTgt spid="22">
                                            <p:txEl>
                                              <p:pRg st="0" end="0"/>
                                            </p:txEl>
                                          </p:spTgt>
                                        </p:tgtEl>
                                        <p:attrNameLst>
                                          <p:attrName>style.visibility</p:attrName>
                                        </p:attrNameLst>
                                      </p:cBhvr>
                                      <p:to>
                                        <p:strVal val="visible"/>
                                      </p:to>
                                    </p:set>
                                    <p:animEffect transition="in" filter="barn(inVertical)">
                                      <p:cBhvr>
                                        <p:cTn id="14" dur="500"/>
                                        <p:tgtEl>
                                          <p:spTgt spid="22">
                                            <p:txEl>
                                              <p:pRg st="0" end="0"/>
                                            </p:txEl>
                                          </p:spTgt>
                                        </p:tgtEl>
                                      </p:cBhvr>
                                    </p:animEffect>
                                  </p:childTnLst>
                                </p:cTn>
                              </p:par>
                            </p:childTnLst>
                          </p:cTn>
                        </p:par>
                        <p:par>
                          <p:cTn id="15" fill="hold">
                            <p:stCondLst>
                              <p:cond delay="1500"/>
                            </p:stCondLst>
                            <p:childTnLst>
                              <p:par>
                                <p:cTn id="16" presetID="16" presetClass="entr" presetSubtype="21" fill="hold" grpId="0" nodeType="afterEffect">
                                  <p:stCondLst>
                                    <p:cond delay="0"/>
                                  </p:stCondLst>
                                  <p:childTnLst>
                                    <p:set>
                                      <p:cBhvr>
                                        <p:cTn id="17" dur="1" fill="hold">
                                          <p:stCondLst>
                                            <p:cond delay="0"/>
                                          </p:stCondLst>
                                        </p:cTn>
                                        <p:tgtEl>
                                          <p:spTgt spid="24">
                                            <p:txEl>
                                              <p:pRg st="0" end="0"/>
                                            </p:txEl>
                                          </p:spTgt>
                                        </p:tgtEl>
                                        <p:attrNameLst>
                                          <p:attrName>style.visibility</p:attrName>
                                        </p:attrNameLst>
                                      </p:cBhvr>
                                      <p:to>
                                        <p:strVal val="visible"/>
                                      </p:to>
                                    </p:set>
                                    <p:animEffect transition="in" filter="barn(inVertical)">
                                      <p:cBhvr>
                                        <p:cTn id="18" dur="500"/>
                                        <p:tgtEl>
                                          <p:spTgt spid="2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9"/>
                                        </p:tgtEl>
                                        <p:attrNameLst>
                                          <p:attrName>style.visibility</p:attrName>
                                        </p:attrNameLst>
                                      </p:cBhvr>
                                      <p:to>
                                        <p:strVal val="visible"/>
                                      </p:to>
                                    </p:set>
                                    <p:anim calcmode="lin" valueType="num">
                                      <p:cBhvr>
                                        <p:cTn id="23" dur="1000" fill="hold"/>
                                        <p:tgtEl>
                                          <p:spTgt spid="39"/>
                                        </p:tgtEl>
                                        <p:attrNameLst>
                                          <p:attrName>ppt_w</p:attrName>
                                        </p:attrNameLst>
                                      </p:cBhvr>
                                      <p:tavLst>
                                        <p:tav tm="0">
                                          <p:val>
                                            <p:fltVal val="0"/>
                                          </p:val>
                                        </p:tav>
                                        <p:tav tm="100000">
                                          <p:val>
                                            <p:strVal val="#ppt_w"/>
                                          </p:val>
                                        </p:tav>
                                      </p:tavLst>
                                    </p:anim>
                                    <p:anim calcmode="lin" valueType="num">
                                      <p:cBhvr>
                                        <p:cTn id="24" dur="1000" fill="hold"/>
                                        <p:tgtEl>
                                          <p:spTgt spid="39"/>
                                        </p:tgtEl>
                                        <p:attrNameLst>
                                          <p:attrName>ppt_h</p:attrName>
                                        </p:attrNameLst>
                                      </p:cBhvr>
                                      <p:tavLst>
                                        <p:tav tm="0">
                                          <p:val>
                                            <p:fltVal val="0"/>
                                          </p:val>
                                        </p:tav>
                                        <p:tav tm="100000">
                                          <p:val>
                                            <p:strVal val="#ppt_h"/>
                                          </p:val>
                                        </p:tav>
                                      </p:tavLst>
                                    </p:anim>
                                    <p:anim calcmode="lin" valueType="num">
                                      <p:cBhvr>
                                        <p:cTn id="25" dur="1000" fill="hold"/>
                                        <p:tgtEl>
                                          <p:spTgt spid="39"/>
                                        </p:tgtEl>
                                        <p:attrNameLst>
                                          <p:attrName>style.rotation</p:attrName>
                                        </p:attrNameLst>
                                      </p:cBhvr>
                                      <p:tavLst>
                                        <p:tav tm="0">
                                          <p:val>
                                            <p:fltVal val="90"/>
                                          </p:val>
                                        </p:tav>
                                        <p:tav tm="100000">
                                          <p:val>
                                            <p:fltVal val="0"/>
                                          </p:val>
                                        </p:tav>
                                      </p:tavLst>
                                    </p:anim>
                                    <p:animEffect transition="in" filter="fade">
                                      <p:cBhvr>
                                        <p:cTn id="26" dur="1000"/>
                                        <p:tgtEl>
                                          <p:spTgt spid="39"/>
                                        </p:tgtEl>
                                      </p:cBhvr>
                                    </p:animEffect>
                                  </p:childTnLst>
                                </p:cTn>
                              </p:par>
                            </p:childTnLst>
                          </p:cTn>
                        </p:par>
                        <p:par>
                          <p:cTn id="27" fill="hold">
                            <p:stCondLst>
                              <p:cond delay="1000"/>
                            </p:stCondLst>
                            <p:childTnLst>
                              <p:par>
                                <p:cTn id="28" presetID="16" presetClass="entr" presetSubtype="21" fill="hold" grpId="0" nodeType="afterEffect">
                                  <p:stCondLst>
                                    <p:cond delay="0"/>
                                  </p:stCondLst>
                                  <p:childTnLst>
                                    <p:set>
                                      <p:cBhvr>
                                        <p:cTn id="29" dur="1" fill="hold">
                                          <p:stCondLst>
                                            <p:cond delay="0"/>
                                          </p:stCondLst>
                                        </p:cTn>
                                        <p:tgtEl>
                                          <p:spTgt spid="20">
                                            <p:txEl>
                                              <p:pRg st="0" end="0"/>
                                            </p:txEl>
                                          </p:spTgt>
                                        </p:tgtEl>
                                        <p:attrNameLst>
                                          <p:attrName>style.visibility</p:attrName>
                                        </p:attrNameLst>
                                      </p:cBhvr>
                                      <p:to>
                                        <p:strVal val="visible"/>
                                      </p:to>
                                    </p:set>
                                    <p:animEffect transition="in" filter="barn(inVertical)">
                                      <p:cBhvr>
                                        <p:cTn id="30" dur="500"/>
                                        <p:tgtEl>
                                          <p:spTgt spid="20">
                                            <p:txEl>
                                              <p:pRg st="0" end="0"/>
                                            </p:txEl>
                                          </p:spTgt>
                                        </p:tgtEl>
                                      </p:cBhvr>
                                    </p:animEffect>
                                  </p:childTnLst>
                                </p:cTn>
                              </p:par>
                            </p:childTnLst>
                          </p:cTn>
                        </p:par>
                        <p:par>
                          <p:cTn id="31" fill="hold">
                            <p:stCondLst>
                              <p:cond delay="1500"/>
                            </p:stCondLst>
                            <p:childTnLst>
                              <p:par>
                                <p:cTn id="32" presetID="16" presetClass="entr" presetSubtype="21" fill="hold" grpId="0" nodeType="afterEffect">
                                  <p:stCondLst>
                                    <p:cond delay="0"/>
                                  </p:stCondLst>
                                  <p:childTnLst>
                                    <p:set>
                                      <p:cBhvr>
                                        <p:cTn id="33" dur="1" fill="hold">
                                          <p:stCondLst>
                                            <p:cond delay="0"/>
                                          </p:stCondLst>
                                        </p:cTn>
                                        <p:tgtEl>
                                          <p:spTgt spid="52"/>
                                        </p:tgtEl>
                                        <p:attrNameLst>
                                          <p:attrName>style.visibility</p:attrName>
                                        </p:attrNameLst>
                                      </p:cBhvr>
                                      <p:to>
                                        <p:strVal val="visible"/>
                                      </p:to>
                                    </p:set>
                                    <p:animEffect transition="in" filter="barn(inVertical)">
                                      <p:cBhvr>
                                        <p:cTn id="34"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uild="p"/>
      <p:bldP spid="24" grpId="0" build="p"/>
      <p:bldP spid="20" grpId="0" build="p"/>
      <p:bldP spid="5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E180E-2F25-4F47-907A-94F315E4841D}"/>
              </a:ext>
            </a:extLst>
          </p:cNvPr>
          <p:cNvSpPr>
            <a:spLocks noGrp="1"/>
          </p:cNvSpPr>
          <p:nvPr>
            <p:ph type="title"/>
          </p:nvPr>
        </p:nvSpPr>
        <p:spPr>
          <a:xfrm>
            <a:off x="999773" y="0"/>
            <a:ext cx="4114010" cy="705396"/>
          </a:xfrm>
        </p:spPr>
        <p:txBody>
          <a:bodyPr anchor="t">
            <a:normAutofit/>
          </a:bodyPr>
          <a:lstStyle/>
          <a:p>
            <a:r>
              <a:rPr lang="en-US"/>
              <a:t>continued</a:t>
            </a:r>
          </a:p>
        </p:txBody>
      </p:sp>
      <p:sp>
        <p:nvSpPr>
          <p:cNvPr id="22" name="Text Placeholder 21">
            <a:extLst>
              <a:ext uri="{FF2B5EF4-FFF2-40B4-BE49-F238E27FC236}">
                <a16:creationId xmlns:a16="http://schemas.microsoft.com/office/drawing/2014/main" id="{7D57375D-C80E-0427-F2B2-F62743E59477}"/>
              </a:ext>
            </a:extLst>
          </p:cNvPr>
          <p:cNvSpPr>
            <a:spLocks noGrp="1"/>
          </p:cNvSpPr>
          <p:nvPr>
            <p:ph type="body" idx="13"/>
          </p:nvPr>
        </p:nvSpPr>
        <p:spPr>
          <a:xfrm>
            <a:off x="6450698" y="2684692"/>
            <a:ext cx="2743200" cy="1325880"/>
          </a:xfrm>
        </p:spPr>
        <p:txBody>
          <a:bodyPr/>
          <a:lstStyle/>
          <a:p>
            <a:r>
              <a:rPr lang="en-US"/>
              <a:t>Aggressive Growth (Growth): </a:t>
            </a:r>
          </a:p>
        </p:txBody>
      </p:sp>
      <p:sp>
        <p:nvSpPr>
          <p:cNvPr id="24" name="Content Placeholder 23">
            <a:extLst>
              <a:ext uri="{FF2B5EF4-FFF2-40B4-BE49-F238E27FC236}">
                <a16:creationId xmlns:a16="http://schemas.microsoft.com/office/drawing/2014/main" id="{51FA7FB0-B87D-BD86-81EE-1919455B2196}"/>
              </a:ext>
            </a:extLst>
          </p:cNvPr>
          <p:cNvSpPr>
            <a:spLocks noGrp="1"/>
          </p:cNvSpPr>
          <p:nvPr>
            <p:ph sz="half" idx="14"/>
          </p:nvPr>
        </p:nvSpPr>
        <p:spPr>
          <a:xfrm>
            <a:off x="6561524" y="3835641"/>
            <a:ext cx="2743200" cy="2677875"/>
          </a:xfrm>
        </p:spPr>
        <p:txBody>
          <a:bodyPr>
            <a:normAutofit fontScale="77500" lnSpcReduction="20000"/>
          </a:bodyPr>
          <a:lstStyle/>
          <a:p>
            <a:pPr marL="0" marR="0">
              <a:spcBef>
                <a:spcPts val="0"/>
              </a:spcBef>
              <a:spcAft>
                <a:spcPts val="750"/>
              </a:spcAft>
            </a:pPr>
            <a:r>
              <a:rPr lang="en-US" sz="1800" kern="0">
                <a:solidFill>
                  <a:srgbClr val="000000"/>
                </a:solidFill>
                <a:effectLst/>
                <a:latin typeface="Open Sans" panose="020B0606030504020204" pitchFamily="34" charset="0"/>
                <a:ea typeface="Times New Roman" panose="02020603050405020304" pitchFamily="18" charset="0"/>
                <a:cs typeface="Times New Roman" panose="02020603050405020304" pitchFamily="18" charset="0"/>
              </a:rPr>
              <a:t>I am willing to accept maximum risk to my initial principal in order to aggressively seek maximum returns. This objective generally seeks maximum growth potential or generation of income from equities or alternative investments.</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9" name="Slide Number Placeholder 8">
            <a:extLst>
              <a:ext uri="{FF2B5EF4-FFF2-40B4-BE49-F238E27FC236}">
                <a16:creationId xmlns:a16="http://schemas.microsoft.com/office/drawing/2014/main" id="{A88ED5BE-48C8-38DB-8C05-C6DB7ACEE909}"/>
              </a:ext>
            </a:extLst>
          </p:cNvPr>
          <p:cNvSpPr>
            <a:spLocks noGrp="1"/>
          </p:cNvSpPr>
          <p:nvPr>
            <p:ph type="sldNum" sz="quarter" idx="12"/>
          </p:nvPr>
        </p:nvSpPr>
        <p:spPr/>
        <p:txBody>
          <a:bodyPr anchor="ctr">
            <a:normAutofit/>
          </a:bodyPr>
          <a:lstStyle/>
          <a:p>
            <a:pPr>
              <a:spcAft>
                <a:spcPts val="600"/>
              </a:spcAft>
            </a:pPr>
            <a:fld id="{B5CEABB6-07DC-46E8-9B57-56EC44A396E5}" type="slidenum">
              <a:rPr lang="en-US" smtClean="0"/>
              <a:pPr>
                <a:spcAft>
                  <a:spcPts val="600"/>
                </a:spcAft>
              </a:pPr>
              <a:t>15</a:t>
            </a:fld>
            <a:endParaRPr lang="en-US"/>
          </a:p>
        </p:txBody>
      </p:sp>
      <p:pic>
        <p:nvPicPr>
          <p:cNvPr id="56" name="Picture 55">
            <a:extLst>
              <a:ext uri="{FF2B5EF4-FFF2-40B4-BE49-F238E27FC236}">
                <a16:creationId xmlns:a16="http://schemas.microsoft.com/office/drawing/2014/main" id="{AF95B9CB-03F3-022A-1621-D70534EFE254}"/>
              </a:ext>
            </a:extLst>
          </p:cNvPr>
          <p:cNvPicPr>
            <a:picLocks noChangeAspect="1"/>
          </p:cNvPicPr>
          <p:nvPr/>
        </p:nvPicPr>
        <p:blipFill>
          <a:blip r:embed="rId2"/>
          <a:stretch>
            <a:fillRect/>
          </a:stretch>
        </p:blipFill>
        <p:spPr>
          <a:xfrm>
            <a:off x="9927227" y="104595"/>
            <a:ext cx="2086266" cy="438211"/>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10" name="Content Placeholder 9" descr="A blue circle with green and blue text&#10;&#10;Description automatically generated">
            <a:extLst>
              <a:ext uri="{FF2B5EF4-FFF2-40B4-BE49-F238E27FC236}">
                <a16:creationId xmlns:a16="http://schemas.microsoft.com/office/drawing/2014/main" id="{4DD06F95-F406-A0CF-4612-C9B5C0404DEA}"/>
              </a:ext>
            </a:extLst>
          </p:cNvPr>
          <p:cNvPicPr>
            <a:picLocks noGrp="1" noChangeAspect="1"/>
          </p:cNvPicPr>
          <p:nvPr>
            <p:ph sz="half" idx="1"/>
          </p:nvPr>
        </p:nvPicPr>
        <p:blipFill>
          <a:blip r:embed="rId3"/>
          <a:stretch>
            <a:fillRect/>
          </a:stretch>
        </p:blipFill>
        <p:spPr>
          <a:xfrm>
            <a:off x="6891167" y="807165"/>
            <a:ext cx="1862261" cy="1877527"/>
          </a:xfrm>
        </p:spPr>
      </p:pic>
      <p:pic>
        <p:nvPicPr>
          <p:cNvPr id="14" name="Picture 13">
            <a:extLst>
              <a:ext uri="{FF2B5EF4-FFF2-40B4-BE49-F238E27FC236}">
                <a16:creationId xmlns:a16="http://schemas.microsoft.com/office/drawing/2014/main" id="{CB334258-6F7B-00B6-0B4D-260788364EB4}"/>
              </a:ext>
            </a:extLst>
          </p:cNvPr>
          <p:cNvPicPr>
            <a:picLocks noChangeAspect="1"/>
          </p:cNvPicPr>
          <p:nvPr/>
        </p:nvPicPr>
        <p:blipFill>
          <a:blip r:embed="rId4"/>
          <a:stretch>
            <a:fillRect/>
          </a:stretch>
        </p:blipFill>
        <p:spPr>
          <a:xfrm>
            <a:off x="1782075" y="807165"/>
            <a:ext cx="2865368" cy="5706351"/>
          </a:xfrm>
          <a:prstGeom prst="rect">
            <a:avLst/>
          </a:prstGeom>
        </p:spPr>
      </p:pic>
    </p:spTree>
    <p:extLst>
      <p:ext uri="{BB962C8B-B14F-4D97-AF65-F5344CB8AC3E}">
        <p14:creationId xmlns:p14="http://schemas.microsoft.com/office/powerpoint/2010/main" val="1386219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animEffect transition="in" filter="barn(inVertical)">
                                      <p:cBhvr>
                                        <p:cTn id="7" dur="500"/>
                                        <p:tgtEl>
                                          <p:spTgt spid="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4">
                                            <p:txEl>
                                              <p:pRg st="0" end="0"/>
                                            </p:txEl>
                                          </p:spTgt>
                                        </p:tgtEl>
                                        <p:attrNameLst>
                                          <p:attrName>style.visibility</p:attrName>
                                        </p:attrNameLst>
                                      </p:cBhvr>
                                      <p:to>
                                        <p:strVal val="visible"/>
                                      </p:to>
                                    </p:set>
                                    <p:animEffect transition="in" filter="barn(inVertical)">
                                      <p:cBhvr>
                                        <p:cTn id="12"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build="p"/>
      <p:bldP spid="2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E180E-2F25-4F47-907A-94F315E4841D}"/>
              </a:ext>
            </a:extLst>
          </p:cNvPr>
          <p:cNvSpPr>
            <a:spLocks noGrp="1"/>
          </p:cNvSpPr>
          <p:nvPr>
            <p:ph type="title"/>
          </p:nvPr>
        </p:nvSpPr>
        <p:spPr>
          <a:xfrm>
            <a:off x="999773" y="0"/>
            <a:ext cx="4114010" cy="705396"/>
          </a:xfrm>
        </p:spPr>
        <p:txBody>
          <a:bodyPr anchor="t">
            <a:normAutofit/>
          </a:bodyPr>
          <a:lstStyle/>
          <a:p>
            <a:r>
              <a:rPr lang="en-US"/>
              <a:t>continued</a:t>
            </a:r>
          </a:p>
        </p:txBody>
      </p:sp>
      <p:sp>
        <p:nvSpPr>
          <p:cNvPr id="9" name="Slide Number Placeholder 8">
            <a:extLst>
              <a:ext uri="{FF2B5EF4-FFF2-40B4-BE49-F238E27FC236}">
                <a16:creationId xmlns:a16="http://schemas.microsoft.com/office/drawing/2014/main" id="{A88ED5BE-48C8-38DB-8C05-C6DB7ACEE909}"/>
              </a:ext>
            </a:extLst>
          </p:cNvPr>
          <p:cNvSpPr>
            <a:spLocks noGrp="1"/>
          </p:cNvSpPr>
          <p:nvPr>
            <p:ph type="sldNum" sz="quarter" idx="12"/>
          </p:nvPr>
        </p:nvSpPr>
        <p:spPr/>
        <p:txBody>
          <a:bodyPr anchor="ctr">
            <a:normAutofit/>
          </a:bodyPr>
          <a:lstStyle/>
          <a:p>
            <a:pPr>
              <a:spcAft>
                <a:spcPts val="600"/>
              </a:spcAft>
            </a:pPr>
            <a:fld id="{B5CEABB6-07DC-46E8-9B57-56EC44A396E5}" type="slidenum">
              <a:rPr lang="en-US" smtClean="0"/>
              <a:pPr>
                <a:spcAft>
                  <a:spcPts val="600"/>
                </a:spcAft>
              </a:pPr>
              <a:t>16</a:t>
            </a:fld>
            <a:endParaRPr lang="en-US"/>
          </a:p>
        </p:txBody>
      </p:sp>
      <p:sp>
        <p:nvSpPr>
          <p:cNvPr id="12" name="Content Placeholder 11">
            <a:extLst>
              <a:ext uri="{FF2B5EF4-FFF2-40B4-BE49-F238E27FC236}">
                <a16:creationId xmlns:a16="http://schemas.microsoft.com/office/drawing/2014/main" id="{396288F4-778F-ABE4-2625-DFC5F6178A14}"/>
              </a:ext>
            </a:extLst>
          </p:cNvPr>
          <p:cNvSpPr>
            <a:spLocks noGrp="1"/>
          </p:cNvSpPr>
          <p:nvPr>
            <p:ph sz="half" idx="2"/>
          </p:nvPr>
        </p:nvSpPr>
        <p:spPr>
          <a:xfrm>
            <a:off x="1277210" y="2461298"/>
            <a:ext cx="10522245" cy="4174884"/>
          </a:xfrm>
        </p:spPr>
        <p:txBody>
          <a:bodyPr>
            <a:normAutofit/>
          </a:bodyPr>
          <a:lstStyle/>
          <a:p>
            <a:pPr algn="l"/>
            <a:r>
              <a:rPr lang="en-US" sz="2000" kern="0">
                <a:solidFill>
                  <a:schemeClr val="accent3">
                    <a:lumMod val="75000"/>
                  </a:schemeClr>
                </a:solidFill>
                <a:effectLst/>
                <a:latin typeface="Open Sans" panose="020B0606030504020204" pitchFamily="34" charset="0"/>
                <a:ea typeface="Times New Roman" panose="02020603050405020304" pitchFamily="18" charset="0"/>
                <a:cs typeface="Times New Roman" panose="02020603050405020304" pitchFamily="18" charset="0"/>
              </a:rPr>
              <a:t>Generally, among asset classes, stocks may present more short-term risk and volatility than bonds or short-term instruments but may provide greater potential return over the long term. Although bonds generally present less short-term risk and volatility than stocks, bonds contain interest rate risk (as interest rates rise, bond prices usually fall), default risk, and inflation risk. Foreign investments, especially those in emerging markets, involve greater risk and may offer greater potential return than U.S. investments. These target asset mixes are hypothetical models and illustrate certain examples of many combinations of investment allocations that can help an investor pursue his or her goals; these target asset mixes do not constitute investment advice under the Employee Retirement Income Security Act of 1974 (ERISA). You should choose your own investments based on your particular objectives and situation. Remember, you may change how your account is invested. Be sure to review your decisions periodically to ensure that they are still consistent with your goals. Education on investment alternatives and services does not generally constitute investment advice as defined under ERISA. Asset allocation does not ensure a profit or protect against loss. For illustrative purposes only.</a:t>
            </a:r>
            <a:endParaRPr lang="en-US" sz="2000" kern="100">
              <a:solidFill>
                <a:schemeClr val="accent3">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pic>
        <p:nvPicPr>
          <p:cNvPr id="15" name="Content Placeholder 5" descr="A diagram of a graph&#10;&#10;Description automatically generated">
            <a:extLst>
              <a:ext uri="{FF2B5EF4-FFF2-40B4-BE49-F238E27FC236}">
                <a16:creationId xmlns:a16="http://schemas.microsoft.com/office/drawing/2014/main" id="{4594276F-0806-9403-C832-09C6D34916FA}"/>
              </a:ext>
            </a:extLst>
          </p:cNvPr>
          <p:cNvPicPr>
            <a:picLocks noGrp="1" noChangeAspect="1"/>
          </p:cNvPicPr>
          <p:nvPr>
            <p:ph sz="half" idx="1"/>
          </p:nvPr>
        </p:nvPicPr>
        <p:blipFill>
          <a:blip r:embed="rId2">
            <a:alphaModFix amt="70000"/>
          </a:blip>
          <a:stretch>
            <a:fillRect/>
          </a:stretch>
        </p:blipFill>
        <p:spPr>
          <a:xfrm>
            <a:off x="5113783" y="136525"/>
            <a:ext cx="6930435" cy="223948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188529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additive="base">
                                        <p:cTn id="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CC97E-04A6-D14A-9AB3-35589E5C8E1D}"/>
              </a:ext>
            </a:extLst>
          </p:cNvPr>
          <p:cNvSpPr>
            <a:spLocks noGrp="1"/>
          </p:cNvSpPr>
          <p:nvPr>
            <p:ph type="title"/>
          </p:nvPr>
        </p:nvSpPr>
        <p:spPr/>
        <p:txBody>
          <a:bodyPr/>
          <a:lstStyle/>
          <a:p>
            <a:r>
              <a:rPr lang="en-US"/>
              <a:t>Damages</a:t>
            </a:r>
          </a:p>
        </p:txBody>
      </p:sp>
      <p:sp>
        <p:nvSpPr>
          <p:cNvPr id="6" name="Text Placeholder 5">
            <a:extLst>
              <a:ext uri="{FF2B5EF4-FFF2-40B4-BE49-F238E27FC236}">
                <a16:creationId xmlns:a16="http://schemas.microsoft.com/office/drawing/2014/main" id="{0EFCFD69-8135-6D6A-AAD6-FCCD821F2880}"/>
              </a:ext>
            </a:extLst>
          </p:cNvPr>
          <p:cNvSpPr>
            <a:spLocks noGrp="1"/>
          </p:cNvSpPr>
          <p:nvPr>
            <p:ph type="body" sz="quarter" idx="15"/>
          </p:nvPr>
        </p:nvSpPr>
        <p:spPr>
          <a:xfrm>
            <a:off x="347472" y="1810512"/>
            <a:ext cx="3200400" cy="365760"/>
          </a:xfrm>
        </p:spPr>
        <p:txBody>
          <a:bodyPr/>
          <a:lstStyle/>
          <a:p>
            <a:r>
              <a:rPr lang="en-US"/>
              <a:t>Defense</a:t>
            </a:r>
          </a:p>
        </p:txBody>
      </p:sp>
      <p:sp>
        <p:nvSpPr>
          <p:cNvPr id="4" name="Text Placeholder 3">
            <a:extLst>
              <a:ext uri="{FF2B5EF4-FFF2-40B4-BE49-F238E27FC236}">
                <a16:creationId xmlns:a16="http://schemas.microsoft.com/office/drawing/2014/main" id="{E361403A-7EAF-A18F-D484-9FC4C288333C}"/>
              </a:ext>
            </a:extLst>
          </p:cNvPr>
          <p:cNvSpPr>
            <a:spLocks noGrp="1"/>
          </p:cNvSpPr>
          <p:nvPr>
            <p:ph type="body" sz="quarter" idx="13"/>
          </p:nvPr>
        </p:nvSpPr>
        <p:spPr>
          <a:xfrm>
            <a:off x="155448" y="2176272"/>
            <a:ext cx="3995928" cy="1188720"/>
          </a:xfrm>
        </p:spPr>
        <p:txBody>
          <a:bodyPr/>
          <a:lstStyle/>
          <a:p>
            <a:pPr marL="285750" indent="-285750">
              <a:buFont typeface="Arial" panose="020B0604020202020204" pitchFamily="34" charset="0"/>
              <a:buChar char="•"/>
            </a:pPr>
            <a:r>
              <a:rPr lang="en-US" sz="1800" b="1">
                <a:solidFill>
                  <a:schemeClr val="accent3">
                    <a:lumMod val="50000"/>
                  </a:schemeClr>
                </a:solidFill>
              </a:rPr>
              <a:t>Net out-of-pocket (NOP) – Cash (cash in and out; no “investment loss”)</a:t>
            </a:r>
          </a:p>
          <a:p>
            <a:pPr marL="285750" indent="-285750">
              <a:buFont typeface="Arial" panose="020B0604020202020204" pitchFamily="34" charset="0"/>
              <a:buChar char="•"/>
            </a:pPr>
            <a:endParaRPr lang="en-US"/>
          </a:p>
        </p:txBody>
      </p:sp>
      <p:sp>
        <p:nvSpPr>
          <p:cNvPr id="7" name="Text Placeholder 6">
            <a:extLst>
              <a:ext uri="{FF2B5EF4-FFF2-40B4-BE49-F238E27FC236}">
                <a16:creationId xmlns:a16="http://schemas.microsoft.com/office/drawing/2014/main" id="{C4B8E167-9898-6E60-2C1F-9ABA36E08051}"/>
              </a:ext>
            </a:extLst>
          </p:cNvPr>
          <p:cNvSpPr>
            <a:spLocks noGrp="1"/>
          </p:cNvSpPr>
          <p:nvPr>
            <p:ph type="body" sz="quarter" idx="16"/>
          </p:nvPr>
        </p:nvSpPr>
        <p:spPr>
          <a:xfrm>
            <a:off x="2270565" y="2907792"/>
            <a:ext cx="3200400" cy="365760"/>
          </a:xfrm>
        </p:spPr>
        <p:txBody>
          <a:bodyPr/>
          <a:lstStyle/>
          <a:p>
            <a:r>
              <a:rPr lang="en-US"/>
              <a:t>Plaintiff</a:t>
            </a:r>
          </a:p>
        </p:txBody>
      </p:sp>
      <p:sp>
        <p:nvSpPr>
          <p:cNvPr id="5" name="Text Placeholder 4">
            <a:extLst>
              <a:ext uri="{FF2B5EF4-FFF2-40B4-BE49-F238E27FC236}">
                <a16:creationId xmlns:a16="http://schemas.microsoft.com/office/drawing/2014/main" id="{ED4D750D-31C4-B149-8D99-2AC1928DF53E}"/>
              </a:ext>
            </a:extLst>
          </p:cNvPr>
          <p:cNvSpPr>
            <a:spLocks noGrp="1"/>
          </p:cNvSpPr>
          <p:nvPr>
            <p:ph type="body" sz="quarter" idx="14"/>
          </p:nvPr>
        </p:nvSpPr>
        <p:spPr>
          <a:xfrm>
            <a:off x="1947672" y="3429000"/>
            <a:ext cx="6016752" cy="1764792"/>
          </a:xfrm>
        </p:spPr>
        <p:txBody>
          <a:bodyPr>
            <a:noAutofit/>
          </a:bodyPr>
          <a:lstStyle/>
          <a:p>
            <a:pPr marL="285750" indent="-285750">
              <a:buFont typeface="Arial" panose="020B0604020202020204" pitchFamily="34" charset="0"/>
              <a:buChar char="•"/>
            </a:pPr>
            <a:r>
              <a:rPr lang="en-US" sz="1800" b="1">
                <a:solidFill>
                  <a:schemeClr val="accent3">
                    <a:lumMod val="50000"/>
                  </a:schemeClr>
                </a:solidFill>
              </a:rPr>
              <a:t>Well Managed Account (WMA) – Opportunity lost </a:t>
            </a:r>
          </a:p>
          <a:p>
            <a:pPr marL="285750" indent="-285750">
              <a:buFont typeface="Arial" panose="020B0604020202020204" pitchFamily="34" charset="0"/>
              <a:buChar char="•"/>
            </a:pPr>
            <a:r>
              <a:rPr lang="en-US" sz="1800" b="1">
                <a:solidFill>
                  <a:schemeClr val="accent3">
                    <a:lumMod val="50000"/>
                  </a:schemeClr>
                </a:solidFill>
              </a:rPr>
              <a:t>Punitive Damages</a:t>
            </a:r>
          </a:p>
          <a:p>
            <a:pPr marL="285750" indent="-285750">
              <a:buFont typeface="Arial" panose="020B0604020202020204" pitchFamily="34" charset="0"/>
              <a:buChar char="•"/>
            </a:pPr>
            <a:r>
              <a:rPr lang="en-US" sz="1800" b="1">
                <a:solidFill>
                  <a:schemeClr val="accent3">
                    <a:lumMod val="50000"/>
                  </a:schemeClr>
                </a:solidFill>
              </a:rPr>
              <a:t>Attorney Fees (via Arizona State Securities Act.)</a:t>
            </a:r>
          </a:p>
        </p:txBody>
      </p:sp>
      <p:sp>
        <p:nvSpPr>
          <p:cNvPr id="3" name="Slide Number Placeholder 2">
            <a:extLst>
              <a:ext uri="{FF2B5EF4-FFF2-40B4-BE49-F238E27FC236}">
                <a16:creationId xmlns:a16="http://schemas.microsoft.com/office/drawing/2014/main" id="{6E5F4BDD-C68C-DBCF-3CB4-61CF1210BD53}"/>
              </a:ext>
            </a:extLst>
          </p:cNvPr>
          <p:cNvSpPr>
            <a:spLocks noGrp="1"/>
          </p:cNvSpPr>
          <p:nvPr>
            <p:ph type="sldNum" sz="quarter" idx="12"/>
          </p:nvPr>
        </p:nvSpPr>
        <p:spPr/>
        <p:txBody>
          <a:bodyPr/>
          <a:lstStyle/>
          <a:p>
            <a:fld id="{B5CEABB6-07DC-46E8-9B57-56EC44A396E5}" type="slidenum">
              <a:rPr lang="en-US" smtClean="0"/>
              <a:pPr/>
              <a:t>17</a:t>
            </a:fld>
            <a:endParaRPr lang="en-US"/>
          </a:p>
        </p:txBody>
      </p:sp>
    </p:spTree>
    <p:extLst>
      <p:ext uri="{BB962C8B-B14F-4D97-AF65-F5344CB8AC3E}">
        <p14:creationId xmlns:p14="http://schemas.microsoft.com/office/powerpoint/2010/main" val="4209233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05AF1-623C-4E09-AB5D-8DD0571489F6}"/>
              </a:ext>
            </a:extLst>
          </p:cNvPr>
          <p:cNvSpPr>
            <a:spLocks noGrp="1"/>
          </p:cNvSpPr>
          <p:nvPr>
            <p:ph type="title"/>
          </p:nvPr>
        </p:nvSpPr>
        <p:spPr>
          <a:xfrm>
            <a:off x="3234906" y="716672"/>
            <a:ext cx="9029916" cy="1325880"/>
          </a:xfrm>
        </p:spPr>
        <p:txBody>
          <a:bodyPr/>
          <a:lstStyle/>
          <a:p>
            <a:r>
              <a:rPr lang="en-US"/>
              <a:t>PRODUCT – variable annuity</a:t>
            </a:r>
          </a:p>
        </p:txBody>
      </p:sp>
      <p:sp>
        <p:nvSpPr>
          <p:cNvPr id="12" name="Text Placeholder 11">
            <a:extLst>
              <a:ext uri="{FF2B5EF4-FFF2-40B4-BE49-F238E27FC236}">
                <a16:creationId xmlns:a16="http://schemas.microsoft.com/office/drawing/2014/main" id="{534736B3-AED1-4C54-B8E7-8E4D26E3B97F}"/>
              </a:ext>
            </a:extLst>
          </p:cNvPr>
          <p:cNvSpPr>
            <a:spLocks noGrp="1"/>
          </p:cNvSpPr>
          <p:nvPr>
            <p:ph type="body" sz="quarter" idx="20"/>
          </p:nvPr>
        </p:nvSpPr>
        <p:spPr>
          <a:xfrm>
            <a:off x="4932208" y="1818208"/>
            <a:ext cx="6336792" cy="539812"/>
          </a:xfrm>
        </p:spPr>
        <p:txBody>
          <a:bodyPr/>
          <a:lstStyle/>
          <a:p>
            <a:endParaRPr lang="en-ZA"/>
          </a:p>
          <a:p>
            <a:endParaRPr lang="en-US"/>
          </a:p>
        </p:txBody>
      </p:sp>
      <p:sp>
        <p:nvSpPr>
          <p:cNvPr id="63" name="Text Placeholder 62">
            <a:extLst>
              <a:ext uri="{FF2B5EF4-FFF2-40B4-BE49-F238E27FC236}">
                <a16:creationId xmlns:a16="http://schemas.microsoft.com/office/drawing/2014/main" id="{984DC875-B30E-4034-B7A4-390DBB6378E2}"/>
              </a:ext>
            </a:extLst>
          </p:cNvPr>
          <p:cNvSpPr>
            <a:spLocks noGrp="1"/>
          </p:cNvSpPr>
          <p:nvPr>
            <p:ph type="body" sz="quarter" idx="15"/>
          </p:nvPr>
        </p:nvSpPr>
        <p:spPr>
          <a:xfrm>
            <a:off x="4851496" y="1480763"/>
            <a:ext cx="6339840" cy="365760"/>
          </a:xfrm>
        </p:spPr>
        <p:txBody>
          <a:bodyPr/>
          <a:lstStyle/>
          <a:p>
            <a:r>
              <a:rPr lang="en-US"/>
              <a:t>Securities product</a:t>
            </a:r>
          </a:p>
        </p:txBody>
      </p:sp>
      <p:sp>
        <p:nvSpPr>
          <p:cNvPr id="3" name="Content Placeholder 2">
            <a:extLst>
              <a:ext uri="{FF2B5EF4-FFF2-40B4-BE49-F238E27FC236}">
                <a16:creationId xmlns:a16="http://schemas.microsoft.com/office/drawing/2014/main" id="{9B1DDDEF-20C4-4F65-BAC9-0A763DF7E02B}"/>
              </a:ext>
            </a:extLst>
          </p:cNvPr>
          <p:cNvSpPr>
            <a:spLocks noGrp="1"/>
          </p:cNvSpPr>
          <p:nvPr>
            <p:ph type="body" sz="quarter" idx="13"/>
          </p:nvPr>
        </p:nvSpPr>
        <p:spPr>
          <a:xfrm>
            <a:off x="4932208" y="1924350"/>
            <a:ext cx="6336792" cy="1906986"/>
          </a:xfrm>
        </p:spPr>
        <p:txBody>
          <a:bodyPr>
            <a:noAutofit/>
          </a:bodyPr>
          <a:lstStyle/>
          <a:p>
            <a:pPr marL="285750" indent="-285750">
              <a:buFont typeface="Arial" panose="020B0604020202020204" pitchFamily="34" charset="0"/>
              <a:buChar char="•"/>
            </a:pPr>
            <a:r>
              <a:rPr lang="en-US"/>
              <a:t>Effectively “Mutual Funds Packaged in Insurance Wrapper”</a:t>
            </a:r>
          </a:p>
          <a:p>
            <a:pPr marL="285750" indent="-285750">
              <a:buFont typeface="Arial" panose="020B0604020202020204" pitchFamily="34" charset="0"/>
              <a:buChar char="•"/>
            </a:pPr>
            <a:r>
              <a:rPr lang="en-US"/>
              <a:t>Expensive Life Insurance fees </a:t>
            </a:r>
          </a:p>
          <a:p>
            <a:pPr marL="285750" indent="-285750">
              <a:buFont typeface="Arial" panose="020B0604020202020204" pitchFamily="34" charset="0"/>
              <a:buChar char="•"/>
            </a:pPr>
            <a:r>
              <a:rPr lang="en-US"/>
              <a:t> Commission: High</a:t>
            </a:r>
          </a:p>
          <a:p>
            <a:pPr marL="285750" indent="-285750">
              <a:buFont typeface="Arial" panose="020B0604020202020204" pitchFamily="34" charset="0"/>
              <a:buChar char="•"/>
            </a:pPr>
            <a:r>
              <a:rPr lang="en-US"/>
              <a:t>Surender fees – Typically 6-7 years…</a:t>
            </a:r>
          </a:p>
          <a:p>
            <a:pPr marL="285750" indent="-285750">
              <a:buFont typeface="Arial" panose="020B0604020202020204" pitchFamily="34" charset="0"/>
              <a:buChar char="•"/>
            </a:pPr>
            <a:endParaRPr lang="en-US"/>
          </a:p>
        </p:txBody>
      </p:sp>
      <p:sp>
        <p:nvSpPr>
          <p:cNvPr id="65" name="Text Placeholder 64">
            <a:extLst>
              <a:ext uri="{FF2B5EF4-FFF2-40B4-BE49-F238E27FC236}">
                <a16:creationId xmlns:a16="http://schemas.microsoft.com/office/drawing/2014/main" id="{77320A72-527D-4F04-AF2E-E0B73E486504}"/>
              </a:ext>
            </a:extLst>
          </p:cNvPr>
          <p:cNvSpPr>
            <a:spLocks noGrp="1"/>
          </p:cNvSpPr>
          <p:nvPr>
            <p:ph type="body" sz="quarter" idx="17"/>
          </p:nvPr>
        </p:nvSpPr>
        <p:spPr>
          <a:xfrm>
            <a:off x="4937760" y="3895344"/>
            <a:ext cx="6339840" cy="365760"/>
          </a:xfrm>
        </p:spPr>
        <p:txBody>
          <a:bodyPr/>
          <a:lstStyle/>
          <a:p>
            <a:r>
              <a:rPr lang="en-US"/>
              <a:t>Issues</a:t>
            </a:r>
          </a:p>
        </p:txBody>
      </p:sp>
      <p:sp>
        <p:nvSpPr>
          <p:cNvPr id="64" name="Text Placeholder 63">
            <a:extLst>
              <a:ext uri="{FF2B5EF4-FFF2-40B4-BE49-F238E27FC236}">
                <a16:creationId xmlns:a16="http://schemas.microsoft.com/office/drawing/2014/main" id="{57D67FB9-44E6-49D8-9419-FD6B4644CB1D}"/>
              </a:ext>
            </a:extLst>
          </p:cNvPr>
          <p:cNvSpPr>
            <a:spLocks noGrp="1"/>
          </p:cNvSpPr>
          <p:nvPr>
            <p:ph type="body" sz="quarter" idx="16"/>
          </p:nvPr>
        </p:nvSpPr>
        <p:spPr>
          <a:xfrm>
            <a:off x="4937760" y="4206240"/>
            <a:ext cx="6336792" cy="839978"/>
          </a:xfrm>
        </p:spPr>
        <p:txBody>
          <a:bodyPr>
            <a:noAutofit/>
          </a:bodyPr>
          <a:lstStyle/>
          <a:p>
            <a:pPr marL="285750" indent="-285750">
              <a:buFont typeface="Arial" panose="020B0604020202020204" pitchFamily="34" charset="0"/>
              <a:buChar char="•"/>
            </a:pPr>
            <a:r>
              <a:rPr lang="en-US"/>
              <a:t>“Twisting” (turnover/churning)</a:t>
            </a:r>
          </a:p>
          <a:p>
            <a:pPr marL="285750" indent="-285750">
              <a:buFont typeface="Arial" panose="020B0604020202020204" pitchFamily="34" charset="0"/>
              <a:buChar char="•"/>
            </a:pPr>
            <a:r>
              <a:rPr lang="en-US"/>
              <a:t>“Subaccount selections”</a:t>
            </a:r>
          </a:p>
        </p:txBody>
      </p:sp>
      <p:sp>
        <p:nvSpPr>
          <p:cNvPr id="67" name="Text Placeholder 66">
            <a:extLst>
              <a:ext uri="{FF2B5EF4-FFF2-40B4-BE49-F238E27FC236}">
                <a16:creationId xmlns:a16="http://schemas.microsoft.com/office/drawing/2014/main" id="{6E771E27-902A-4BA5-BF20-88B7F7F8F9A6}"/>
              </a:ext>
            </a:extLst>
          </p:cNvPr>
          <p:cNvSpPr>
            <a:spLocks noGrp="1"/>
          </p:cNvSpPr>
          <p:nvPr>
            <p:ph type="body" sz="quarter" idx="19"/>
          </p:nvPr>
        </p:nvSpPr>
        <p:spPr>
          <a:xfrm>
            <a:off x="4933747" y="5221224"/>
            <a:ext cx="6339840" cy="365760"/>
          </a:xfrm>
        </p:spPr>
        <p:txBody>
          <a:bodyPr/>
          <a:lstStyle/>
          <a:p>
            <a:r>
              <a:rPr lang="en-US"/>
              <a:t>Product Strategy</a:t>
            </a:r>
          </a:p>
        </p:txBody>
      </p:sp>
      <p:sp>
        <p:nvSpPr>
          <p:cNvPr id="66" name="Text Placeholder 65">
            <a:extLst>
              <a:ext uri="{FF2B5EF4-FFF2-40B4-BE49-F238E27FC236}">
                <a16:creationId xmlns:a16="http://schemas.microsoft.com/office/drawing/2014/main" id="{0B4C1BA5-5E1C-4F99-8F66-BCA2EBDF4FBE}"/>
              </a:ext>
            </a:extLst>
          </p:cNvPr>
          <p:cNvSpPr>
            <a:spLocks noGrp="1"/>
          </p:cNvSpPr>
          <p:nvPr>
            <p:ph type="body" sz="quarter" idx="18"/>
          </p:nvPr>
        </p:nvSpPr>
        <p:spPr>
          <a:xfrm>
            <a:off x="4933747" y="5541264"/>
            <a:ext cx="6336792" cy="640080"/>
          </a:xfrm>
        </p:spPr>
        <p:txBody>
          <a:bodyPr/>
          <a:lstStyle/>
          <a:p>
            <a:pPr marL="285750" indent="-285750">
              <a:buFont typeface="Arial" panose="020B0604020202020204" pitchFamily="34" charset="0"/>
              <a:buChar char="•"/>
            </a:pPr>
            <a:r>
              <a:rPr lang="en-US"/>
              <a:t>Long term hold product </a:t>
            </a:r>
          </a:p>
        </p:txBody>
      </p:sp>
      <p:sp>
        <p:nvSpPr>
          <p:cNvPr id="6" name="Slide Number Placeholder 5">
            <a:extLst>
              <a:ext uri="{FF2B5EF4-FFF2-40B4-BE49-F238E27FC236}">
                <a16:creationId xmlns:a16="http://schemas.microsoft.com/office/drawing/2014/main" id="{7CA6FA97-1026-4096-AB75-6CB2D1A8B7B5}"/>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18</a:t>
            </a:fld>
            <a:endParaRPr lang="en-US"/>
          </a:p>
        </p:txBody>
      </p:sp>
      <p:pic>
        <p:nvPicPr>
          <p:cNvPr id="4" name="Picture 3">
            <a:extLst>
              <a:ext uri="{FF2B5EF4-FFF2-40B4-BE49-F238E27FC236}">
                <a16:creationId xmlns:a16="http://schemas.microsoft.com/office/drawing/2014/main" id="{8D8FF133-98D7-1B82-464D-A856B6A24770}"/>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9083075" y="3084068"/>
            <a:ext cx="2618389" cy="1802130"/>
          </a:xfrm>
          <a:prstGeom prst="rect">
            <a:avLst/>
          </a:prstGeom>
          <a:ln>
            <a:noFill/>
          </a:ln>
          <a:effectLst>
            <a:softEdge rad="112500"/>
          </a:effectLst>
        </p:spPr>
      </p:pic>
    </p:spTree>
    <p:extLst>
      <p:ext uri="{BB962C8B-B14F-4D97-AF65-F5344CB8AC3E}">
        <p14:creationId xmlns:p14="http://schemas.microsoft.com/office/powerpoint/2010/main" val="3721975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 presetClass="entr" presetSubtype="4" fill="hold" grpId="0" nodeType="afterEffect">
                                  <p:stCondLst>
                                    <p:cond delay="0"/>
                                  </p:stCondLst>
                                  <p:childTnLst>
                                    <p:set>
                                      <p:cBhvr>
                                        <p:cTn id="12" dur="1" fill="hold">
                                          <p:stCondLst>
                                            <p:cond delay="0"/>
                                          </p:stCondLst>
                                        </p:cTn>
                                        <p:tgtEl>
                                          <p:spTgt spid="63">
                                            <p:txEl>
                                              <p:pRg st="0" end="0"/>
                                            </p:txEl>
                                          </p:spTgt>
                                        </p:tgtEl>
                                        <p:attrNameLst>
                                          <p:attrName>style.visibility</p:attrName>
                                        </p:attrNameLst>
                                      </p:cBhvr>
                                      <p:to>
                                        <p:strVal val="visible"/>
                                      </p:to>
                                    </p:set>
                                    <p:anim calcmode="lin" valueType="num">
                                      <p:cBhvr additive="base">
                                        <p:cTn id="13" dur="500" fill="hold"/>
                                        <p:tgtEl>
                                          <p:spTgt spid="6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31" fill="hold">
                            <p:stCondLst>
                              <p:cond delay="1000"/>
                            </p:stCondLst>
                            <p:childTnLst>
                              <p:par>
                                <p:cTn id="32" presetID="2" presetClass="entr" presetSubtype="4" fill="hold" grpId="0" nodeType="afterEffect">
                                  <p:stCondLst>
                                    <p:cond delay="0"/>
                                  </p:stCondLst>
                                  <p:childTnLst>
                                    <p:set>
                                      <p:cBhvr>
                                        <p:cTn id="33" dur="1" fill="hold">
                                          <p:stCondLst>
                                            <p:cond delay="0"/>
                                          </p:stCondLst>
                                        </p:cTn>
                                        <p:tgtEl>
                                          <p:spTgt spid="65">
                                            <p:txEl>
                                              <p:pRg st="0" end="0"/>
                                            </p:txEl>
                                          </p:spTgt>
                                        </p:tgtEl>
                                        <p:attrNameLst>
                                          <p:attrName>style.visibility</p:attrName>
                                        </p:attrNameLst>
                                      </p:cBhvr>
                                      <p:to>
                                        <p:strVal val="visible"/>
                                      </p:to>
                                    </p:set>
                                    <p:anim calcmode="lin" valueType="num">
                                      <p:cBhvr additive="base">
                                        <p:cTn id="34" dur="500" fill="hold"/>
                                        <p:tgtEl>
                                          <p:spTgt spid="65">
                                            <p:txEl>
                                              <p:pRg st="0" end="0"/>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65">
                                            <p:txEl>
                                              <p:pRg st="0" end="0"/>
                                            </p:txEl>
                                          </p:spTgt>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64">
                                            <p:txEl>
                                              <p:pRg st="0" end="0"/>
                                            </p:txEl>
                                          </p:spTgt>
                                        </p:tgtEl>
                                        <p:attrNameLst>
                                          <p:attrName>style.visibility</p:attrName>
                                        </p:attrNameLst>
                                      </p:cBhvr>
                                      <p:to>
                                        <p:strVal val="visible"/>
                                      </p:to>
                                    </p:set>
                                    <p:anim calcmode="lin" valueType="num">
                                      <p:cBhvr additive="base">
                                        <p:cTn id="38" dur="500" fill="hold"/>
                                        <p:tgtEl>
                                          <p:spTgt spid="64">
                                            <p:txEl>
                                              <p:pRg st="0" end="0"/>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64">
                                            <p:txEl>
                                              <p:pRg st="0" end="0"/>
                                            </p:txEl>
                                          </p:spTgt>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64">
                                            <p:txEl>
                                              <p:pRg st="1" end="1"/>
                                            </p:txEl>
                                          </p:spTgt>
                                        </p:tgtEl>
                                        <p:attrNameLst>
                                          <p:attrName>style.visibility</p:attrName>
                                        </p:attrNameLst>
                                      </p:cBhvr>
                                      <p:to>
                                        <p:strVal val="visible"/>
                                      </p:to>
                                    </p:set>
                                    <p:anim calcmode="lin" valueType="num">
                                      <p:cBhvr additive="base">
                                        <p:cTn id="42" dur="500" fill="hold"/>
                                        <p:tgtEl>
                                          <p:spTgt spid="64">
                                            <p:txEl>
                                              <p:pRg st="1" end="1"/>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64">
                                            <p:txEl>
                                              <p:pRg st="1" end="1"/>
                                            </p:txEl>
                                          </p:spTgt>
                                        </p:tgtEl>
                                        <p:attrNameLst>
                                          <p:attrName>ppt_y</p:attrName>
                                        </p:attrNameLst>
                                      </p:cBhvr>
                                      <p:tavLst>
                                        <p:tav tm="0">
                                          <p:val>
                                            <p:strVal val="1+#ppt_h/2"/>
                                          </p:val>
                                        </p:tav>
                                        <p:tav tm="100000">
                                          <p:val>
                                            <p:strVal val="#ppt_y"/>
                                          </p:val>
                                        </p:tav>
                                      </p:tavLst>
                                    </p:anim>
                                  </p:childTnLst>
                                </p:cTn>
                              </p:par>
                            </p:childTnLst>
                          </p:cTn>
                        </p:par>
                        <p:par>
                          <p:cTn id="44" fill="hold">
                            <p:stCondLst>
                              <p:cond delay="1500"/>
                            </p:stCondLst>
                            <p:childTnLst>
                              <p:par>
                                <p:cTn id="45" presetID="2" presetClass="entr" presetSubtype="4" fill="hold" grpId="0" nodeType="afterEffect">
                                  <p:stCondLst>
                                    <p:cond delay="0"/>
                                  </p:stCondLst>
                                  <p:childTnLst>
                                    <p:set>
                                      <p:cBhvr>
                                        <p:cTn id="46" dur="1" fill="hold">
                                          <p:stCondLst>
                                            <p:cond delay="0"/>
                                          </p:stCondLst>
                                        </p:cTn>
                                        <p:tgtEl>
                                          <p:spTgt spid="67">
                                            <p:txEl>
                                              <p:pRg st="0" end="0"/>
                                            </p:txEl>
                                          </p:spTgt>
                                        </p:tgtEl>
                                        <p:attrNameLst>
                                          <p:attrName>style.visibility</p:attrName>
                                        </p:attrNameLst>
                                      </p:cBhvr>
                                      <p:to>
                                        <p:strVal val="visible"/>
                                      </p:to>
                                    </p:set>
                                    <p:anim calcmode="lin" valueType="num">
                                      <p:cBhvr additive="base">
                                        <p:cTn id="47" dur="500" fill="hold"/>
                                        <p:tgtEl>
                                          <p:spTgt spid="67">
                                            <p:txEl>
                                              <p:pRg st="0" end="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67">
                                            <p:txEl>
                                              <p:pRg st="0" end="0"/>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66">
                                            <p:txEl>
                                              <p:pRg st="0" end="0"/>
                                            </p:txEl>
                                          </p:spTgt>
                                        </p:tgtEl>
                                        <p:attrNameLst>
                                          <p:attrName>style.visibility</p:attrName>
                                        </p:attrNameLst>
                                      </p:cBhvr>
                                      <p:to>
                                        <p:strVal val="visible"/>
                                      </p:to>
                                    </p:set>
                                    <p:anim calcmode="lin" valueType="num">
                                      <p:cBhvr additive="base">
                                        <p:cTn id="51" dur="500" fill="hold"/>
                                        <p:tgtEl>
                                          <p:spTgt spid="66">
                                            <p:txEl>
                                              <p:pRg st="0" end="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6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3" grpId="0" build="p"/>
      <p:bldP spid="3" grpId="0" build="p"/>
      <p:bldP spid="65" grpId="0" build="p"/>
      <p:bldP spid="64" grpId="0" build="p"/>
      <p:bldP spid="67" grpId="0" build="p"/>
      <p:bldP spid="6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EDD63-F560-947A-818D-D8BAF1A4652A}"/>
              </a:ext>
            </a:extLst>
          </p:cNvPr>
          <p:cNvSpPr>
            <a:spLocks noGrp="1"/>
          </p:cNvSpPr>
          <p:nvPr>
            <p:ph type="title"/>
          </p:nvPr>
        </p:nvSpPr>
        <p:spPr>
          <a:xfrm>
            <a:off x="465826" y="880497"/>
            <a:ext cx="7496355" cy="1325880"/>
          </a:xfrm>
        </p:spPr>
        <p:txBody>
          <a:bodyPr/>
          <a:lstStyle/>
          <a:p>
            <a:r>
              <a:rPr lang="en-ZA"/>
              <a:t>Sample cases</a:t>
            </a:r>
            <a:endParaRPr lang="en-US"/>
          </a:p>
        </p:txBody>
      </p:sp>
      <p:sp>
        <p:nvSpPr>
          <p:cNvPr id="3" name="Text Placeholder 2">
            <a:extLst>
              <a:ext uri="{FF2B5EF4-FFF2-40B4-BE49-F238E27FC236}">
                <a16:creationId xmlns:a16="http://schemas.microsoft.com/office/drawing/2014/main" id="{CA8E81F6-FF00-FE9F-9999-775D0502228C}"/>
              </a:ext>
            </a:extLst>
          </p:cNvPr>
          <p:cNvSpPr>
            <a:spLocks noGrp="1"/>
          </p:cNvSpPr>
          <p:nvPr>
            <p:ph type="body" sz="quarter" idx="13"/>
          </p:nvPr>
        </p:nvSpPr>
        <p:spPr/>
        <p:txBody>
          <a:bodyPr/>
          <a:lstStyle/>
          <a:p>
            <a:r>
              <a:rPr lang="en-US"/>
              <a:t>    Churning (almost gone)</a:t>
            </a:r>
          </a:p>
          <a:p>
            <a:r>
              <a:rPr lang="en-US"/>
              <a:t>    Unsuitable portfolio</a:t>
            </a:r>
          </a:p>
          <a:p>
            <a:r>
              <a:rPr lang="en-US"/>
              <a:t>    Failure to Supervise</a:t>
            </a:r>
          </a:p>
          <a:p>
            <a:r>
              <a:rPr lang="en-US"/>
              <a:t>    Negligence</a:t>
            </a:r>
          </a:p>
          <a:p>
            <a:r>
              <a:rPr lang="en-US"/>
              <a:t>    Fraud</a:t>
            </a:r>
          </a:p>
          <a:p>
            <a:r>
              <a:rPr lang="en-US"/>
              <a:t>    Breach of fiduciary duty</a:t>
            </a:r>
          </a:p>
        </p:txBody>
      </p:sp>
      <p:sp>
        <p:nvSpPr>
          <p:cNvPr id="6" name="Slide Number Placeholder 5">
            <a:extLst>
              <a:ext uri="{FF2B5EF4-FFF2-40B4-BE49-F238E27FC236}">
                <a16:creationId xmlns:a16="http://schemas.microsoft.com/office/drawing/2014/main" id="{C36AA8FF-FC21-D549-EF67-0BE1A9043C55}"/>
              </a:ext>
            </a:extLst>
          </p:cNvPr>
          <p:cNvSpPr>
            <a:spLocks noGrp="1"/>
          </p:cNvSpPr>
          <p:nvPr>
            <p:ph type="sldNum" sz="quarter" idx="12"/>
          </p:nvPr>
        </p:nvSpPr>
        <p:spPr/>
        <p:txBody>
          <a:bodyPr/>
          <a:lstStyle/>
          <a:p>
            <a:fld id="{B5CEABB6-07DC-46E8-9B57-56EC44A396E5}" type="slidenum">
              <a:rPr lang="en-US" smtClean="0"/>
              <a:pPr/>
              <a:t>19</a:t>
            </a:fld>
            <a:endParaRPr lang="en-US"/>
          </a:p>
        </p:txBody>
      </p:sp>
    </p:spTree>
    <p:extLst>
      <p:ext uri="{BB962C8B-B14F-4D97-AF65-F5344CB8AC3E}">
        <p14:creationId xmlns:p14="http://schemas.microsoft.com/office/powerpoint/2010/main" val="1387185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9F29B-F233-48AF-8261-F33A4E079E3E}"/>
              </a:ext>
            </a:extLst>
          </p:cNvPr>
          <p:cNvSpPr>
            <a:spLocks noGrp="1"/>
          </p:cNvSpPr>
          <p:nvPr>
            <p:ph type="title"/>
          </p:nvPr>
        </p:nvSpPr>
        <p:spPr>
          <a:xfrm>
            <a:off x="739908" y="210780"/>
            <a:ext cx="6343650" cy="1325880"/>
          </a:xfrm>
        </p:spPr>
        <p:txBody>
          <a:bodyPr>
            <a:normAutofit/>
          </a:bodyPr>
          <a:lstStyle/>
          <a:p>
            <a:r>
              <a:rPr lang="en-ZA"/>
              <a:t>GAIL E. BOLIVER</a:t>
            </a:r>
          </a:p>
        </p:txBody>
      </p:sp>
      <p:sp>
        <p:nvSpPr>
          <p:cNvPr id="38" name="Slide Number Placeholder 37">
            <a:extLst>
              <a:ext uri="{FF2B5EF4-FFF2-40B4-BE49-F238E27FC236}">
                <a16:creationId xmlns:a16="http://schemas.microsoft.com/office/drawing/2014/main" id="{198D92D2-0F62-443D-BB2D-F4E23724D76F}"/>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2</a:t>
            </a:fld>
            <a:endParaRPr lang="en-US"/>
          </a:p>
        </p:txBody>
      </p:sp>
      <p:sp>
        <p:nvSpPr>
          <p:cNvPr id="6" name="TextBox 5">
            <a:extLst>
              <a:ext uri="{FF2B5EF4-FFF2-40B4-BE49-F238E27FC236}">
                <a16:creationId xmlns:a16="http://schemas.microsoft.com/office/drawing/2014/main" id="{6D1C9514-BAD8-D945-9786-FDF55D851256}"/>
              </a:ext>
            </a:extLst>
          </p:cNvPr>
          <p:cNvSpPr txBox="1"/>
          <p:nvPr/>
        </p:nvSpPr>
        <p:spPr>
          <a:xfrm>
            <a:off x="4558971" y="1261130"/>
            <a:ext cx="7633029" cy="5386090"/>
          </a:xfrm>
          <a:prstGeom prst="rect">
            <a:avLst/>
          </a:prstGeom>
          <a:noFill/>
        </p:spPr>
        <p:txBody>
          <a:bodyPr wrap="square" rtlCol="0">
            <a:spAutoFit/>
          </a:bodyPr>
          <a:lstStyle/>
          <a:p>
            <a:pPr marL="342900" indent="-342900">
              <a:buFont typeface="Arial" panose="020B0604020202020204" pitchFamily="34" charset="0"/>
              <a:buChar char="•"/>
            </a:pPr>
            <a:r>
              <a:rPr lang="en-US">
                <a:solidFill>
                  <a:schemeClr val="accent4">
                    <a:lumMod val="75000"/>
                  </a:schemeClr>
                </a:solidFill>
              </a:rPr>
              <a:t>Graduated with a law degree from Creighton University in 1979.  MBA from Arizona State University in 1976 and received a Bachelors Degree from Iowa State University (1971) a Masters Degree in Political Science from Iowa State University (2001). </a:t>
            </a:r>
          </a:p>
          <a:p>
            <a:pPr marL="342900" indent="-342900">
              <a:buFont typeface="Arial" panose="020B0604020202020204" pitchFamily="34" charset="0"/>
              <a:buChar char="•"/>
            </a:pPr>
            <a:endParaRPr lang="en-US">
              <a:solidFill>
                <a:schemeClr val="accent4">
                  <a:lumMod val="75000"/>
                </a:schemeClr>
              </a:solidFill>
            </a:endParaRPr>
          </a:p>
          <a:p>
            <a:pPr marL="342900" indent="-342900">
              <a:buFont typeface="Arial" panose="020B0604020202020204" pitchFamily="34" charset="0"/>
              <a:buChar char="•"/>
            </a:pPr>
            <a:r>
              <a:rPr lang="en-US">
                <a:solidFill>
                  <a:schemeClr val="accent4">
                    <a:lumMod val="75000"/>
                  </a:schemeClr>
                </a:solidFill>
              </a:rPr>
              <a:t>A member and past board member of the Public Investors Arbitration Bar Association (PIABA). A member of the Iowa Association for Justice, the Iowa State Bar Association, the Nebraska Bar Association, the Omaha Bar Association, the Marshall County Bar Association, the Arizona State Bar Association, Arizona Association for Justice, Maricopa County Bar Association, East Valley (AZ) Bar Association and the American Immigration Lawyers Association (AILA).</a:t>
            </a:r>
          </a:p>
          <a:p>
            <a:pPr marL="342900" indent="-342900">
              <a:buFont typeface="Arial" panose="020B0604020202020204" pitchFamily="34" charset="0"/>
              <a:buChar char="•"/>
            </a:pPr>
            <a:endParaRPr lang="en-US">
              <a:solidFill>
                <a:schemeClr val="accent4">
                  <a:lumMod val="75000"/>
                </a:schemeClr>
              </a:solidFill>
            </a:endParaRPr>
          </a:p>
          <a:p>
            <a:pPr marL="342900" indent="-342900">
              <a:buFont typeface="Arial" panose="020B0604020202020204" pitchFamily="34" charset="0"/>
              <a:buChar char="•"/>
            </a:pPr>
            <a:r>
              <a:rPr lang="en-US">
                <a:solidFill>
                  <a:schemeClr val="accent4">
                    <a:lumMod val="75000"/>
                  </a:schemeClr>
                </a:solidFill>
              </a:rPr>
              <a:t>Was commissioned in the USAF in 1971 and completed pilot training in 1972. Was an instructor pilot from 1972 to 1975. Left active duty in 1976. Joined the Air Force Reserves in 1980 and retired from the Iowa National Guard in 1999</a:t>
            </a:r>
          </a:p>
          <a:p>
            <a:endParaRPr lang="en-US" sz="2000">
              <a:solidFill>
                <a:schemeClr val="accent5">
                  <a:lumMod val="60000"/>
                  <a:lumOff val="40000"/>
                </a:schemeClr>
              </a:solidFill>
            </a:endParaRPr>
          </a:p>
        </p:txBody>
      </p:sp>
      <p:sp>
        <p:nvSpPr>
          <p:cNvPr id="3" name="TextBox 2">
            <a:extLst>
              <a:ext uri="{FF2B5EF4-FFF2-40B4-BE49-F238E27FC236}">
                <a16:creationId xmlns:a16="http://schemas.microsoft.com/office/drawing/2014/main" id="{ED004097-CFC9-6216-3C5D-8CDF3EF5FBB4}"/>
              </a:ext>
            </a:extLst>
          </p:cNvPr>
          <p:cNvSpPr txBox="1"/>
          <p:nvPr/>
        </p:nvSpPr>
        <p:spPr>
          <a:xfrm>
            <a:off x="6990978" y="725210"/>
            <a:ext cx="1995290" cy="461665"/>
          </a:xfrm>
          <a:prstGeom prst="rect">
            <a:avLst/>
          </a:prstGeom>
          <a:noFill/>
        </p:spPr>
        <p:txBody>
          <a:bodyPr wrap="none" rtlCol="0">
            <a:spAutoFit/>
          </a:bodyPr>
          <a:lstStyle/>
          <a:p>
            <a:r>
              <a:rPr lang="en-US" sz="2400" b="1">
                <a:solidFill>
                  <a:schemeClr val="accent3"/>
                </a:solidFill>
              </a:rPr>
              <a:t>Background</a:t>
            </a:r>
          </a:p>
        </p:txBody>
      </p:sp>
    </p:spTree>
    <p:extLst>
      <p:ext uri="{BB962C8B-B14F-4D97-AF65-F5344CB8AC3E}">
        <p14:creationId xmlns:p14="http://schemas.microsoft.com/office/powerpoint/2010/main" val="2243494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1000"/>
                                        <p:tgtEl>
                                          <p:spTgt spid="6">
                                            <p:txEl>
                                              <p:pRg st="0" end="0"/>
                                            </p:txEl>
                                          </p:spTgt>
                                        </p:tgtEl>
                                      </p:cBhvr>
                                    </p:animEffect>
                                    <p:anim calcmode="lin" valueType="num">
                                      <p:cBhvr>
                                        <p:cTn id="13"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1000"/>
                                        <p:tgtEl>
                                          <p:spTgt spid="6">
                                            <p:txEl>
                                              <p:pRg st="2" end="2"/>
                                            </p:txEl>
                                          </p:spTgt>
                                        </p:tgtEl>
                                      </p:cBhvr>
                                    </p:animEffect>
                                    <p:anim calcmode="lin" valueType="num">
                                      <p:cBhvr>
                                        <p:cTn id="18"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xEl>
                                              <p:pRg st="4" end="4"/>
                                            </p:txEl>
                                          </p:spTgt>
                                        </p:tgtEl>
                                        <p:attrNameLst>
                                          <p:attrName>style.visibility</p:attrName>
                                        </p:attrNameLst>
                                      </p:cBhvr>
                                      <p:to>
                                        <p:strVal val="visible"/>
                                      </p:to>
                                    </p:set>
                                    <p:animEffect transition="in" filter="fade">
                                      <p:cBhvr>
                                        <p:cTn id="22" dur="1000"/>
                                        <p:tgtEl>
                                          <p:spTgt spid="6">
                                            <p:txEl>
                                              <p:pRg st="4" end="4"/>
                                            </p:txEl>
                                          </p:spTgt>
                                        </p:tgtEl>
                                      </p:cBhvr>
                                    </p:animEffect>
                                    <p:anim calcmode="lin" valueType="num">
                                      <p:cBhvr>
                                        <p:cTn id="23"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FA191-5CCC-43CB-BD83-4F80ED362608}"/>
              </a:ext>
            </a:extLst>
          </p:cNvPr>
          <p:cNvSpPr>
            <a:spLocks noGrp="1"/>
          </p:cNvSpPr>
          <p:nvPr>
            <p:ph type="title"/>
          </p:nvPr>
        </p:nvSpPr>
        <p:spPr>
          <a:xfrm>
            <a:off x="4937760" y="898525"/>
            <a:ext cx="6400800" cy="1325880"/>
          </a:xfrm>
        </p:spPr>
        <p:txBody>
          <a:bodyPr>
            <a:normAutofit/>
          </a:bodyPr>
          <a:lstStyle/>
          <a:p>
            <a:r>
              <a:rPr lang="en-US"/>
              <a:t>SUMMARY</a:t>
            </a:r>
          </a:p>
        </p:txBody>
      </p:sp>
      <p:sp>
        <p:nvSpPr>
          <p:cNvPr id="3" name="Content Placeholder 2">
            <a:extLst>
              <a:ext uri="{FF2B5EF4-FFF2-40B4-BE49-F238E27FC236}">
                <a16:creationId xmlns:a16="http://schemas.microsoft.com/office/drawing/2014/main" id="{E14BBEAF-B516-45F4-9EF6-A9F65111580F}"/>
              </a:ext>
            </a:extLst>
          </p:cNvPr>
          <p:cNvSpPr>
            <a:spLocks noGrp="1"/>
          </p:cNvSpPr>
          <p:nvPr>
            <p:ph type="body" sz="quarter" idx="13"/>
          </p:nvPr>
        </p:nvSpPr>
        <p:spPr>
          <a:xfrm>
            <a:off x="4937760" y="2254670"/>
            <a:ext cx="6400800" cy="4114800"/>
          </a:xfrm>
        </p:spPr>
        <p:txBody>
          <a:bodyPr vert="horz" lIns="91440" tIns="45720" rIns="91440" bIns="45720" rtlCol="0" anchor="t">
            <a:normAutofit/>
          </a:bodyPr>
          <a:lstStyle/>
          <a:p>
            <a:r>
              <a:rPr lang="en-US"/>
              <a:t>   Representing investors involves understanding the industry, rules and guidance and the arbitration process (if FINRA case).</a:t>
            </a:r>
          </a:p>
          <a:p>
            <a:r>
              <a:rPr lang="en-US"/>
              <a:t>   If representing an investor against an investment advisor, the contract for advice must be reviewed.  The contract could designate arbitration (AAA or other) or no designation (so court).</a:t>
            </a:r>
          </a:p>
          <a:p>
            <a:r>
              <a:rPr lang="en-US"/>
              <a:t>   The arbitration process can be faster and may be more efficient but neither are guaranteed.  Discovery can be as challenging as court (despite FINRA guidance on discovery)</a:t>
            </a:r>
          </a:p>
          <a:p>
            <a:r>
              <a:rPr lang="en-US"/>
              <a:t>   Questions?</a:t>
            </a:r>
          </a:p>
        </p:txBody>
      </p:sp>
      <p:sp>
        <p:nvSpPr>
          <p:cNvPr id="6" name="Slide Number Placeholder 5">
            <a:extLst>
              <a:ext uri="{FF2B5EF4-FFF2-40B4-BE49-F238E27FC236}">
                <a16:creationId xmlns:a16="http://schemas.microsoft.com/office/drawing/2014/main" id="{AEB35E65-4915-4C63-8216-0ED593FFC50C}"/>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20</a:t>
            </a:fld>
            <a:endParaRPr lang="en-US"/>
          </a:p>
        </p:txBody>
      </p:sp>
    </p:spTree>
    <p:extLst>
      <p:ext uri="{BB962C8B-B14F-4D97-AF65-F5344CB8AC3E}">
        <p14:creationId xmlns:p14="http://schemas.microsoft.com/office/powerpoint/2010/main" val="9201739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AFFC60-19C3-4901-93F7-7AAF4C09F8C6}"/>
              </a:ext>
            </a:extLst>
          </p:cNvPr>
          <p:cNvSpPr>
            <a:spLocks noGrp="1"/>
          </p:cNvSpPr>
          <p:nvPr>
            <p:ph type="subTitle" idx="1"/>
          </p:nvPr>
        </p:nvSpPr>
        <p:spPr>
          <a:xfrm>
            <a:off x="7670707" y="3702622"/>
            <a:ext cx="3805013" cy="1655762"/>
          </a:xfrm>
        </p:spPr>
        <p:txBody>
          <a:bodyPr bIns="0">
            <a:normAutofit/>
          </a:bodyPr>
          <a:lstStyle/>
          <a:p>
            <a:r>
              <a:rPr lang="en-US" sz="2400" b="1">
                <a:solidFill>
                  <a:schemeClr val="accent2">
                    <a:lumMod val="40000"/>
                    <a:lumOff val="60000"/>
                  </a:schemeClr>
                </a:solidFill>
              </a:rPr>
              <a:t>Gail E. Boliver</a:t>
            </a:r>
          </a:p>
          <a:p>
            <a:r>
              <a:rPr lang="en-US" sz="2400" b="1">
                <a:solidFill>
                  <a:schemeClr val="accent2">
                    <a:lumMod val="40000"/>
                    <a:lumOff val="60000"/>
                  </a:schemeClr>
                </a:solidFill>
              </a:rPr>
              <a:t>602-448-8427</a:t>
            </a:r>
          </a:p>
          <a:p>
            <a:r>
              <a:rPr lang="en-US" sz="2400" b="1">
                <a:solidFill>
                  <a:schemeClr val="accent2">
                    <a:lumMod val="40000"/>
                    <a:lumOff val="60000"/>
                  </a:schemeClr>
                </a:solidFill>
              </a:rPr>
              <a:t>boliver@boliverlaw.com </a:t>
            </a:r>
          </a:p>
          <a:p>
            <a:r>
              <a:rPr lang="en-US" sz="2400" b="1">
                <a:solidFill>
                  <a:schemeClr val="accent2">
                    <a:lumMod val="40000"/>
                    <a:lumOff val="60000"/>
                  </a:schemeClr>
                </a:solidFill>
              </a:rPr>
              <a:t>www.boliverlaw.com</a:t>
            </a:r>
          </a:p>
        </p:txBody>
      </p:sp>
      <p:pic>
        <p:nvPicPr>
          <p:cNvPr id="5" name="Picture 4">
            <a:extLst>
              <a:ext uri="{FF2B5EF4-FFF2-40B4-BE49-F238E27FC236}">
                <a16:creationId xmlns:a16="http://schemas.microsoft.com/office/drawing/2014/main" id="{34699958-78F6-4C89-7FD9-A5F461AC3D0B}"/>
              </a:ext>
            </a:extLst>
          </p:cNvPr>
          <p:cNvPicPr>
            <a:picLocks noChangeAspect="1"/>
          </p:cNvPicPr>
          <p:nvPr/>
        </p:nvPicPr>
        <p:blipFill>
          <a:blip r:embed="rId2">
            <a:duotone>
              <a:prstClr val="black"/>
              <a:schemeClr val="accent4">
                <a:tint val="45000"/>
                <a:satMod val="400000"/>
              </a:schemeClr>
            </a:duotone>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837473B0-CC2E-450A-ABE3-18F120FF3D39}">
                <a1611:picAttrSrcUrl xmlns:a1611="http://schemas.microsoft.com/office/drawing/2016/11/main" r:id="rId4"/>
              </a:ext>
            </a:extLst>
          </a:blip>
          <a:srcRect/>
          <a:stretch/>
        </p:blipFill>
        <p:spPr>
          <a:xfrm>
            <a:off x="4014216" y="556565"/>
            <a:ext cx="6503625" cy="2872435"/>
          </a:xfrm>
          <a:prstGeom prst="ellipse">
            <a:avLst/>
          </a:prstGeom>
          <a:ln>
            <a:noFill/>
          </a:ln>
          <a:effectLst>
            <a:softEdge rad="112500"/>
          </a:effectLst>
        </p:spPr>
      </p:pic>
    </p:spTree>
    <p:extLst>
      <p:ext uri="{BB962C8B-B14F-4D97-AF65-F5344CB8AC3E}">
        <p14:creationId xmlns:p14="http://schemas.microsoft.com/office/powerpoint/2010/main" val="24364939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31"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par>
                          <p:cTn id="15" fill="hold">
                            <p:stCondLst>
                              <p:cond delay="1500"/>
                            </p:stCondLst>
                            <p:childTnLst>
                              <p:par>
                                <p:cTn id="16" presetID="31" presetClass="entr" presetSubtype="0" fill="hold" grpId="0"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1" end="1"/>
                                            </p:txEl>
                                          </p:spTgt>
                                        </p:tgtEl>
                                      </p:cBhvr>
                                    </p:animEffect>
                                  </p:childTnLst>
                                </p:cTn>
                              </p:par>
                            </p:childTnLst>
                          </p:cTn>
                        </p:par>
                        <p:par>
                          <p:cTn id="22" fill="hold">
                            <p:stCondLst>
                              <p:cond delay="2500"/>
                            </p:stCondLst>
                            <p:childTnLst>
                              <p:par>
                                <p:cTn id="23" presetID="31" presetClass="entr" presetSubtype="0" fill="hold" grpId="0" nodeType="after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2" end="2"/>
                                            </p:txEl>
                                          </p:spTgt>
                                        </p:tgtEl>
                                      </p:cBhvr>
                                    </p:animEffect>
                                  </p:childTnLst>
                                </p:cTn>
                              </p:par>
                            </p:childTnLst>
                          </p:cTn>
                        </p:par>
                        <p:par>
                          <p:cTn id="29" fill="hold">
                            <p:stCondLst>
                              <p:cond delay="3500"/>
                            </p:stCondLst>
                            <p:childTnLst>
                              <p:par>
                                <p:cTn id="30" presetID="31" presetClass="entr" presetSubtype="0" fill="hold" grpId="0" nodeType="after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31FE9-9059-4FE8-B4AC-9771F23A1B89}"/>
              </a:ext>
            </a:extLst>
          </p:cNvPr>
          <p:cNvSpPr>
            <a:spLocks noGrp="1"/>
          </p:cNvSpPr>
          <p:nvPr>
            <p:ph type="title"/>
          </p:nvPr>
        </p:nvSpPr>
        <p:spPr>
          <a:xfrm>
            <a:off x="2424023" y="910626"/>
            <a:ext cx="9631853" cy="1325880"/>
          </a:xfrm>
        </p:spPr>
        <p:txBody>
          <a:bodyPr/>
          <a:lstStyle/>
          <a:p>
            <a:r>
              <a:rPr lang="en-US"/>
              <a:t>Securities regulation - retail</a:t>
            </a:r>
          </a:p>
        </p:txBody>
      </p:sp>
      <p:sp>
        <p:nvSpPr>
          <p:cNvPr id="66" name="Text Placeholder 65">
            <a:extLst>
              <a:ext uri="{FF2B5EF4-FFF2-40B4-BE49-F238E27FC236}">
                <a16:creationId xmlns:a16="http://schemas.microsoft.com/office/drawing/2014/main" id="{2803ED57-1A43-46A8-BC98-811CA2CD7EE3}"/>
              </a:ext>
            </a:extLst>
          </p:cNvPr>
          <p:cNvSpPr>
            <a:spLocks noGrp="1"/>
          </p:cNvSpPr>
          <p:nvPr>
            <p:ph type="body" sz="quarter" idx="15"/>
          </p:nvPr>
        </p:nvSpPr>
        <p:spPr>
          <a:xfrm>
            <a:off x="4802756" y="2390649"/>
            <a:ext cx="6877410" cy="3146377"/>
          </a:xfrm>
        </p:spPr>
        <p:txBody>
          <a:bodyPr/>
          <a:lstStyle/>
          <a:p>
            <a:pPr marL="342900" indent="-342900">
              <a:buFont typeface="Arial" panose="020B0604020202020204" pitchFamily="34" charset="0"/>
              <a:buChar char="•"/>
            </a:pPr>
            <a:r>
              <a:rPr lang="en-US">
                <a:solidFill>
                  <a:schemeClr val="accent3">
                    <a:lumMod val="40000"/>
                    <a:lumOff val="60000"/>
                  </a:schemeClr>
                </a:solidFill>
              </a:rPr>
              <a:t>U.S. Securities and Exchange Commission (SEC)</a:t>
            </a:r>
          </a:p>
          <a:p>
            <a:pPr marL="342900" indent="-342900">
              <a:buFont typeface="Arial" panose="020B0604020202020204" pitchFamily="34" charset="0"/>
              <a:buChar char="•"/>
            </a:pPr>
            <a:r>
              <a:rPr lang="en-US">
                <a:solidFill>
                  <a:schemeClr val="accent3">
                    <a:lumMod val="40000"/>
                    <a:lumOff val="60000"/>
                  </a:schemeClr>
                </a:solidFill>
              </a:rPr>
              <a:t>Federal law &amp; Disciplinary Cases</a:t>
            </a:r>
          </a:p>
          <a:p>
            <a:pPr marL="342900" indent="-342900">
              <a:buFont typeface="Arial" panose="020B0604020202020204" pitchFamily="34" charset="0"/>
              <a:buChar char="•"/>
            </a:pPr>
            <a:r>
              <a:rPr lang="en-US">
                <a:solidFill>
                  <a:schemeClr val="accent3">
                    <a:lumMod val="40000"/>
                    <a:lumOff val="60000"/>
                  </a:schemeClr>
                </a:solidFill>
              </a:rPr>
              <a:t>Financial Industry Regulatory Authority (FINRA)</a:t>
            </a:r>
          </a:p>
          <a:p>
            <a:pPr marL="342900" indent="-342900">
              <a:buFont typeface="Arial" panose="020B0604020202020204" pitchFamily="34" charset="0"/>
              <a:buChar char="•"/>
            </a:pPr>
            <a:r>
              <a:rPr lang="nn-NO">
                <a:solidFill>
                  <a:schemeClr val="accent3">
                    <a:lumMod val="40000"/>
                    <a:lumOff val="60000"/>
                  </a:schemeClr>
                </a:solidFill>
              </a:rPr>
              <a:t>f/k/a – nasd (1939-2007) – NYSE Merger – SRO (Self Regulatory Organization)</a:t>
            </a:r>
          </a:p>
          <a:p>
            <a:pPr marL="342900" indent="-342900">
              <a:buFont typeface="Arial" panose="020B0604020202020204" pitchFamily="34" charset="0"/>
              <a:buChar char="•"/>
            </a:pPr>
            <a:r>
              <a:rPr lang="nn-NO">
                <a:solidFill>
                  <a:schemeClr val="accent3">
                    <a:lumMod val="40000"/>
                    <a:lumOff val="60000"/>
                  </a:schemeClr>
                </a:solidFill>
              </a:rPr>
              <a:t>License Registered representatives (RR’s)</a:t>
            </a:r>
          </a:p>
          <a:p>
            <a:pPr marL="342900" indent="-342900">
              <a:buFont typeface="Arial" panose="020B0604020202020204" pitchFamily="34" charset="0"/>
              <a:buChar char="•"/>
            </a:pPr>
            <a:r>
              <a:rPr lang="nn-NO">
                <a:solidFill>
                  <a:schemeClr val="accent3">
                    <a:lumMod val="40000"/>
                    <a:lumOff val="60000"/>
                  </a:schemeClr>
                </a:solidFill>
              </a:rPr>
              <a:t> and Broker Dealers (BD)</a:t>
            </a:r>
            <a:endParaRPr lang="en-US">
              <a:solidFill>
                <a:schemeClr val="accent3">
                  <a:lumMod val="40000"/>
                  <a:lumOff val="60000"/>
                </a:schemeClr>
              </a:solidFill>
            </a:endParaRPr>
          </a:p>
        </p:txBody>
      </p:sp>
      <p:sp>
        <p:nvSpPr>
          <p:cNvPr id="6" name="Slide Number Placeholder 5">
            <a:extLst>
              <a:ext uri="{FF2B5EF4-FFF2-40B4-BE49-F238E27FC236}">
                <a16:creationId xmlns:a16="http://schemas.microsoft.com/office/drawing/2014/main" id="{FE339B0E-CD75-418B-A2F4-EBDA9C1E06B5}"/>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3</a:t>
            </a:fld>
            <a:endParaRPr lang="en-US"/>
          </a:p>
        </p:txBody>
      </p:sp>
    </p:spTree>
    <p:extLst>
      <p:ext uri="{BB962C8B-B14F-4D97-AF65-F5344CB8AC3E}">
        <p14:creationId xmlns:p14="http://schemas.microsoft.com/office/powerpoint/2010/main" val="1593920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66">
                                            <p:txEl>
                                              <p:pRg st="0" end="0"/>
                                            </p:txEl>
                                          </p:spTgt>
                                        </p:tgtEl>
                                        <p:attrNameLst>
                                          <p:attrName>style.visibility</p:attrName>
                                        </p:attrNameLst>
                                      </p:cBhvr>
                                      <p:to>
                                        <p:strVal val="visible"/>
                                      </p:to>
                                    </p:set>
                                    <p:animEffect transition="in" filter="circle(in)">
                                      <p:cBhvr>
                                        <p:cTn id="14" dur="2000"/>
                                        <p:tgtEl>
                                          <p:spTgt spid="66">
                                            <p:txEl>
                                              <p:pRg st="0" end="0"/>
                                            </p:txEl>
                                          </p:spTgt>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66">
                                            <p:txEl>
                                              <p:pRg st="1" end="1"/>
                                            </p:txEl>
                                          </p:spTgt>
                                        </p:tgtEl>
                                        <p:attrNameLst>
                                          <p:attrName>style.visibility</p:attrName>
                                        </p:attrNameLst>
                                      </p:cBhvr>
                                      <p:to>
                                        <p:strVal val="visible"/>
                                      </p:to>
                                    </p:set>
                                    <p:animEffect transition="in" filter="circle(in)">
                                      <p:cBhvr>
                                        <p:cTn id="17" dur="2000"/>
                                        <p:tgtEl>
                                          <p:spTgt spid="6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66">
                                            <p:txEl>
                                              <p:pRg st="2" end="2"/>
                                            </p:txEl>
                                          </p:spTgt>
                                        </p:tgtEl>
                                        <p:attrNameLst>
                                          <p:attrName>style.visibility</p:attrName>
                                        </p:attrNameLst>
                                      </p:cBhvr>
                                      <p:to>
                                        <p:strVal val="visible"/>
                                      </p:to>
                                    </p:set>
                                    <p:animEffect transition="in" filter="circle(in)">
                                      <p:cBhvr>
                                        <p:cTn id="22" dur="2000"/>
                                        <p:tgtEl>
                                          <p:spTgt spid="6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66">
                                            <p:txEl>
                                              <p:pRg st="3" end="3"/>
                                            </p:txEl>
                                          </p:spTgt>
                                        </p:tgtEl>
                                        <p:attrNameLst>
                                          <p:attrName>style.visibility</p:attrName>
                                        </p:attrNameLst>
                                      </p:cBhvr>
                                      <p:to>
                                        <p:strVal val="visible"/>
                                      </p:to>
                                    </p:set>
                                    <p:animEffect transition="in" filter="circle(in)">
                                      <p:cBhvr>
                                        <p:cTn id="27" dur="2000"/>
                                        <p:tgtEl>
                                          <p:spTgt spid="6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66">
                                            <p:txEl>
                                              <p:pRg st="4" end="4"/>
                                            </p:txEl>
                                          </p:spTgt>
                                        </p:tgtEl>
                                        <p:attrNameLst>
                                          <p:attrName>style.visibility</p:attrName>
                                        </p:attrNameLst>
                                      </p:cBhvr>
                                      <p:to>
                                        <p:strVal val="visible"/>
                                      </p:to>
                                    </p:set>
                                    <p:animEffect transition="in" filter="circle(in)">
                                      <p:cBhvr>
                                        <p:cTn id="32" dur="2000"/>
                                        <p:tgtEl>
                                          <p:spTgt spid="66">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66">
                                            <p:txEl>
                                              <p:pRg st="5" end="5"/>
                                            </p:txEl>
                                          </p:spTgt>
                                        </p:tgtEl>
                                        <p:attrNameLst>
                                          <p:attrName>style.visibility</p:attrName>
                                        </p:attrNameLst>
                                      </p:cBhvr>
                                      <p:to>
                                        <p:strVal val="visible"/>
                                      </p:to>
                                    </p:set>
                                    <p:animEffect transition="in" filter="circle(in)">
                                      <p:cBhvr>
                                        <p:cTn id="37" dur="2000"/>
                                        <p:tgtEl>
                                          <p:spTgt spid="6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6"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08C79-A4AC-4B5D-92DF-600737E4D11A}"/>
              </a:ext>
            </a:extLst>
          </p:cNvPr>
          <p:cNvSpPr>
            <a:spLocks noGrp="1"/>
          </p:cNvSpPr>
          <p:nvPr>
            <p:ph type="title"/>
          </p:nvPr>
        </p:nvSpPr>
        <p:spPr>
          <a:xfrm>
            <a:off x="3769743" y="375773"/>
            <a:ext cx="8258355" cy="1325880"/>
          </a:xfrm>
        </p:spPr>
        <p:txBody>
          <a:bodyPr/>
          <a:lstStyle/>
          <a:p>
            <a:r>
              <a:rPr lang="en-US"/>
              <a:t>Investment advice -retail</a:t>
            </a:r>
          </a:p>
        </p:txBody>
      </p:sp>
      <p:sp>
        <p:nvSpPr>
          <p:cNvPr id="4" name="Text Placeholder 3">
            <a:extLst>
              <a:ext uri="{FF2B5EF4-FFF2-40B4-BE49-F238E27FC236}">
                <a16:creationId xmlns:a16="http://schemas.microsoft.com/office/drawing/2014/main" id="{BABB466A-6DA0-4EE9-9405-F74957757BA9}"/>
              </a:ext>
            </a:extLst>
          </p:cNvPr>
          <p:cNvSpPr>
            <a:spLocks noGrp="1"/>
          </p:cNvSpPr>
          <p:nvPr>
            <p:ph type="body" sz="quarter" idx="15"/>
          </p:nvPr>
        </p:nvSpPr>
        <p:spPr>
          <a:xfrm>
            <a:off x="4495800" y="1335892"/>
            <a:ext cx="3569898" cy="587799"/>
          </a:xfrm>
        </p:spPr>
        <p:txBody>
          <a:bodyPr/>
          <a:lstStyle/>
          <a:p>
            <a:r>
              <a:rPr lang="en-US"/>
              <a:t>2 major platforms: </a:t>
            </a:r>
          </a:p>
        </p:txBody>
      </p:sp>
      <p:sp>
        <p:nvSpPr>
          <p:cNvPr id="26" name="Text Placeholder 25">
            <a:extLst>
              <a:ext uri="{FF2B5EF4-FFF2-40B4-BE49-F238E27FC236}">
                <a16:creationId xmlns:a16="http://schemas.microsoft.com/office/drawing/2014/main" id="{BB8742E0-C216-468F-8B77-C0F53FD25808}"/>
              </a:ext>
            </a:extLst>
          </p:cNvPr>
          <p:cNvSpPr>
            <a:spLocks noGrp="1"/>
          </p:cNvSpPr>
          <p:nvPr>
            <p:ph type="body" sz="quarter" idx="18"/>
          </p:nvPr>
        </p:nvSpPr>
        <p:spPr>
          <a:xfrm>
            <a:off x="6351510" y="3370176"/>
            <a:ext cx="4856672" cy="1317651"/>
          </a:xfrm>
        </p:spPr>
        <p:txBody>
          <a:bodyPr>
            <a:noAutofit/>
          </a:bodyPr>
          <a:lstStyle/>
          <a:p>
            <a:pPr marL="342900" indent="-342900">
              <a:buFont typeface="+mj-lt"/>
              <a:buAutoNum type="arabicPeriod" startAt="2"/>
            </a:pPr>
            <a:r>
              <a:rPr lang="en-US" b="1" dirty="0">
                <a:solidFill>
                  <a:srgbClr val="0070C0"/>
                </a:solidFill>
              </a:rPr>
              <a:t>Investment Advisors  [Series 65]</a:t>
            </a:r>
          </a:p>
          <a:p>
            <a:r>
              <a:rPr lang="en-US">
                <a:solidFill>
                  <a:srgbClr val="0070C0"/>
                </a:solidFill>
              </a:rPr>
              <a:t>Investment Advi Representative (IAR)</a:t>
            </a:r>
          </a:p>
          <a:p>
            <a:r>
              <a:rPr lang="en-US" dirty="0">
                <a:solidFill>
                  <a:srgbClr val="0070C0"/>
                </a:solidFill>
              </a:rPr>
              <a:t>Firm’s – Registered Investment advisor (RIA)</a:t>
            </a:r>
          </a:p>
          <a:p>
            <a:pPr marL="342900" indent="-342900">
              <a:buAutoNum type="arabicPeriod" startAt="2"/>
            </a:pPr>
            <a:endParaRPr lang="en-US" dirty="0"/>
          </a:p>
        </p:txBody>
      </p:sp>
      <p:sp>
        <p:nvSpPr>
          <p:cNvPr id="10" name="Slide Number Placeholder 9">
            <a:extLst>
              <a:ext uri="{FF2B5EF4-FFF2-40B4-BE49-F238E27FC236}">
                <a16:creationId xmlns:a16="http://schemas.microsoft.com/office/drawing/2014/main" id="{5C5D1CA5-AA7F-4214-8924-E9A00B4337CD}"/>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4</a:t>
            </a:fld>
            <a:endParaRPr lang="en-US"/>
          </a:p>
        </p:txBody>
      </p:sp>
      <p:sp>
        <p:nvSpPr>
          <p:cNvPr id="32" name="Text Placeholder 25">
            <a:extLst>
              <a:ext uri="{FF2B5EF4-FFF2-40B4-BE49-F238E27FC236}">
                <a16:creationId xmlns:a16="http://schemas.microsoft.com/office/drawing/2014/main" id="{120C5B27-8DDD-A41B-8D6D-A66F1C5A183F}"/>
              </a:ext>
            </a:extLst>
          </p:cNvPr>
          <p:cNvSpPr txBox="1">
            <a:spLocks/>
          </p:cNvSpPr>
          <p:nvPr/>
        </p:nvSpPr>
        <p:spPr>
          <a:xfrm>
            <a:off x="5148710" y="2193577"/>
            <a:ext cx="5291430" cy="1038261"/>
          </a:xfrm>
          <a:prstGeom prst="rect">
            <a:avLst/>
          </a:prstGeom>
        </p:spPr>
        <p:txBody>
          <a:bodyPr vert="horz" lIns="91440" tIns="45720" rIns="91440" bIns="45720" rtlCol="0">
            <a:noAutofit/>
          </a:bodyPr>
          <a:lstStyle>
            <a:lvl1pPr marL="0" indent="0" algn="l" defTabSz="9144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AutoNum type="arabicPeriod"/>
            </a:pPr>
            <a:r>
              <a:rPr lang="en-US" b="1">
                <a:solidFill>
                  <a:srgbClr val="0070C0"/>
                </a:solidFill>
              </a:rPr>
              <a:t>Registered Representatives (RR) [Series 7, 63; others]</a:t>
            </a:r>
          </a:p>
          <a:p>
            <a:r>
              <a:rPr lang="en-US">
                <a:solidFill>
                  <a:srgbClr val="0070C0"/>
                </a:solidFill>
              </a:rPr>
              <a:t>Stockbrokers/financial advisors, account representatives, etc. </a:t>
            </a:r>
          </a:p>
          <a:p>
            <a:r>
              <a:rPr lang="en-US">
                <a:solidFill>
                  <a:srgbClr val="0070C0"/>
                </a:solidFill>
              </a:rPr>
              <a:t>Broker Dealers – Morgan Stanley,  Merrill Lynch…(CFP, CFA…)</a:t>
            </a:r>
          </a:p>
          <a:p>
            <a:pPr marL="342900" indent="-342900">
              <a:buFont typeface="Arial" panose="020B0604020202020204" pitchFamily="34" charset="0"/>
              <a:buAutoNum type="arabicPeriod"/>
            </a:pPr>
            <a:endParaRPr lang="en-US"/>
          </a:p>
        </p:txBody>
      </p:sp>
    </p:spTree>
    <p:extLst>
      <p:ext uri="{BB962C8B-B14F-4D97-AF65-F5344CB8AC3E}">
        <p14:creationId xmlns:p14="http://schemas.microsoft.com/office/powerpoint/2010/main" val="1418789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randombar(horizontal)">
                                      <p:cBhvr>
                                        <p:cTn id="11" dur="500"/>
                                        <p:tgtEl>
                                          <p:spTgt spid="4">
                                            <p:txEl>
                                              <p:pRg st="0" end="0"/>
                                            </p:txEl>
                                          </p:spTgt>
                                        </p:tgtEl>
                                      </p:cBhvr>
                                    </p:animEffect>
                                  </p:childTnLst>
                                </p:cTn>
                              </p:par>
                            </p:childTnLst>
                          </p:cTn>
                        </p:par>
                        <p:par>
                          <p:cTn id="12" fill="hold">
                            <p:stCondLst>
                              <p:cond delay="1000"/>
                            </p:stCondLst>
                            <p:childTnLst>
                              <p:par>
                                <p:cTn id="13" presetID="26" presetClass="entr" presetSubtype="0" fill="hold" grpId="0" nodeType="after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wipe(down)">
                                      <p:cBhvr>
                                        <p:cTn id="15" dur="580">
                                          <p:stCondLst>
                                            <p:cond delay="0"/>
                                          </p:stCondLst>
                                        </p:cTn>
                                        <p:tgtEl>
                                          <p:spTgt spid="32"/>
                                        </p:tgtEl>
                                      </p:cBhvr>
                                    </p:animEffect>
                                    <p:anim calcmode="lin" valueType="num">
                                      <p:cBhvr>
                                        <p:cTn id="16"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21" dur="26">
                                          <p:stCondLst>
                                            <p:cond delay="650"/>
                                          </p:stCondLst>
                                        </p:cTn>
                                        <p:tgtEl>
                                          <p:spTgt spid="32"/>
                                        </p:tgtEl>
                                      </p:cBhvr>
                                      <p:to x="100000" y="60000"/>
                                    </p:animScale>
                                    <p:animScale>
                                      <p:cBhvr>
                                        <p:cTn id="22" dur="166" decel="50000">
                                          <p:stCondLst>
                                            <p:cond delay="676"/>
                                          </p:stCondLst>
                                        </p:cTn>
                                        <p:tgtEl>
                                          <p:spTgt spid="32"/>
                                        </p:tgtEl>
                                      </p:cBhvr>
                                      <p:to x="100000" y="100000"/>
                                    </p:animScale>
                                    <p:animScale>
                                      <p:cBhvr>
                                        <p:cTn id="23" dur="26">
                                          <p:stCondLst>
                                            <p:cond delay="1312"/>
                                          </p:stCondLst>
                                        </p:cTn>
                                        <p:tgtEl>
                                          <p:spTgt spid="32"/>
                                        </p:tgtEl>
                                      </p:cBhvr>
                                      <p:to x="100000" y="80000"/>
                                    </p:animScale>
                                    <p:animScale>
                                      <p:cBhvr>
                                        <p:cTn id="24" dur="166" decel="50000">
                                          <p:stCondLst>
                                            <p:cond delay="1338"/>
                                          </p:stCondLst>
                                        </p:cTn>
                                        <p:tgtEl>
                                          <p:spTgt spid="32"/>
                                        </p:tgtEl>
                                      </p:cBhvr>
                                      <p:to x="100000" y="100000"/>
                                    </p:animScale>
                                    <p:animScale>
                                      <p:cBhvr>
                                        <p:cTn id="25" dur="26">
                                          <p:stCondLst>
                                            <p:cond delay="1642"/>
                                          </p:stCondLst>
                                        </p:cTn>
                                        <p:tgtEl>
                                          <p:spTgt spid="32"/>
                                        </p:tgtEl>
                                      </p:cBhvr>
                                      <p:to x="100000" y="90000"/>
                                    </p:animScale>
                                    <p:animScale>
                                      <p:cBhvr>
                                        <p:cTn id="26" dur="166" decel="50000">
                                          <p:stCondLst>
                                            <p:cond delay="1668"/>
                                          </p:stCondLst>
                                        </p:cTn>
                                        <p:tgtEl>
                                          <p:spTgt spid="32"/>
                                        </p:tgtEl>
                                      </p:cBhvr>
                                      <p:to x="100000" y="100000"/>
                                    </p:animScale>
                                    <p:animScale>
                                      <p:cBhvr>
                                        <p:cTn id="27" dur="26">
                                          <p:stCondLst>
                                            <p:cond delay="1808"/>
                                          </p:stCondLst>
                                        </p:cTn>
                                        <p:tgtEl>
                                          <p:spTgt spid="32"/>
                                        </p:tgtEl>
                                      </p:cBhvr>
                                      <p:to x="100000" y="95000"/>
                                    </p:animScale>
                                    <p:animScale>
                                      <p:cBhvr>
                                        <p:cTn id="28" dur="166" decel="50000">
                                          <p:stCondLst>
                                            <p:cond delay="1834"/>
                                          </p:stCondLst>
                                        </p:cTn>
                                        <p:tgtEl>
                                          <p:spTgt spid="32"/>
                                        </p:tgtEl>
                                      </p:cBhvr>
                                      <p:to x="100000" y="100000"/>
                                    </p:animScale>
                                  </p:childTnLst>
                                </p:cTn>
                              </p:par>
                            </p:childTnLst>
                          </p:cTn>
                        </p:par>
                        <p:par>
                          <p:cTn id="29" fill="hold">
                            <p:stCondLst>
                              <p:cond delay="3000"/>
                            </p:stCondLst>
                            <p:childTnLst>
                              <p:par>
                                <p:cTn id="30" presetID="26" presetClass="entr" presetSubtype="0" fill="hold" grpId="0" nodeType="afterEffect">
                                  <p:stCondLst>
                                    <p:cond delay="0"/>
                                  </p:stCondLst>
                                  <p:childTnLst>
                                    <p:set>
                                      <p:cBhvr>
                                        <p:cTn id="31" dur="1" fill="hold">
                                          <p:stCondLst>
                                            <p:cond delay="0"/>
                                          </p:stCondLst>
                                        </p:cTn>
                                        <p:tgtEl>
                                          <p:spTgt spid="26">
                                            <p:txEl>
                                              <p:pRg st="0" end="0"/>
                                            </p:txEl>
                                          </p:spTgt>
                                        </p:tgtEl>
                                        <p:attrNameLst>
                                          <p:attrName>style.visibility</p:attrName>
                                        </p:attrNameLst>
                                      </p:cBhvr>
                                      <p:to>
                                        <p:strVal val="visible"/>
                                      </p:to>
                                    </p:set>
                                    <p:animEffect transition="in" filter="wipe(down)">
                                      <p:cBhvr>
                                        <p:cTn id="32" dur="580">
                                          <p:stCondLst>
                                            <p:cond delay="0"/>
                                          </p:stCondLst>
                                        </p:cTn>
                                        <p:tgtEl>
                                          <p:spTgt spid="26">
                                            <p:txEl>
                                              <p:pRg st="0" end="0"/>
                                            </p:txEl>
                                          </p:spTgt>
                                        </p:tgtEl>
                                      </p:cBhvr>
                                    </p:animEffect>
                                    <p:anim calcmode="lin" valueType="num">
                                      <p:cBhvr>
                                        <p:cTn id="33" dur="1822" tmFilter="0,0; 0.14,0.36; 0.43,0.73; 0.71,0.91; 1.0,1.0">
                                          <p:stCondLst>
                                            <p:cond delay="0"/>
                                          </p:stCondLst>
                                        </p:cTn>
                                        <p:tgtEl>
                                          <p:spTgt spid="26">
                                            <p:txEl>
                                              <p:pRg st="0" end="0"/>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26">
                                            <p:txEl>
                                              <p:pRg st="0" end="0"/>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26">
                                            <p:txEl>
                                              <p:pRg st="0" end="0"/>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26">
                                            <p:txEl>
                                              <p:pRg st="0" end="0"/>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26">
                                            <p:txEl>
                                              <p:pRg st="0" end="0"/>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26">
                                            <p:txEl>
                                              <p:pRg st="0" end="0"/>
                                            </p:txEl>
                                          </p:spTgt>
                                        </p:tgtEl>
                                      </p:cBhvr>
                                      <p:to x="100000" y="60000"/>
                                    </p:animScale>
                                    <p:animScale>
                                      <p:cBhvr>
                                        <p:cTn id="39" dur="166" decel="50000">
                                          <p:stCondLst>
                                            <p:cond delay="676"/>
                                          </p:stCondLst>
                                        </p:cTn>
                                        <p:tgtEl>
                                          <p:spTgt spid="26">
                                            <p:txEl>
                                              <p:pRg st="0" end="0"/>
                                            </p:txEl>
                                          </p:spTgt>
                                        </p:tgtEl>
                                      </p:cBhvr>
                                      <p:to x="100000" y="100000"/>
                                    </p:animScale>
                                    <p:animScale>
                                      <p:cBhvr>
                                        <p:cTn id="40" dur="26">
                                          <p:stCondLst>
                                            <p:cond delay="1312"/>
                                          </p:stCondLst>
                                        </p:cTn>
                                        <p:tgtEl>
                                          <p:spTgt spid="26">
                                            <p:txEl>
                                              <p:pRg st="0" end="0"/>
                                            </p:txEl>
                                          </p:spTgt>
                                        </p:tgtEl>
                                      </p:cBhvr>
                                      <p:to x="100000" y="80000"/>
                                    </p:animScale>
                                    <p:animScale>
                                      <p:cBhvr>
                                        <p:cTn id="41" dur="166" decel="50000">
                                          <p:stCondLst>
                                            <p:cond delay="1338"/>
                                          </p:stCondLst>
                                        </p:cTn>
                                        <p:tgtEl>
                                          <p:spTgt spid="26">
                                            <p:txEl>
                                              <p:pRg st="0" end="0"/>
                                            </p:txEl>
                                          </p:spTgt>
                                        </p:tgtEl>
                                      </p:cBhvr>
                                      <p:to x="100000" y="100000"/>
                                    </p:animScale>
                                    <p:animScale>
                                      <p:cBhvr>
                                        <p:cTn id="42" dur="26">
                                          <p:stCondLst>
                                            <p:cond delay="1642"/>
                                          </p:stCondLst>
                                        </p:cTn>
                                        <p:tgtEl>
                                          <p:spTgt spid="26">
                                            <p:txEl>
                                              <p:pRg st="0" end="0"/>
                                            </p:txEl>
                                          </p:spTgt>
                                        </p:tgtEl>
                                      </p:cBhvr>
                                      <p:to x="100000" y="90000"/>
                                    </p:animScale>
                                    <p:animScale>
                                      <p:cBhvr>
                                        <p:cTn id="43" dur="166" decel="50000">
                                          <p:stCondLst>
                                            <p:cond delay="1668"/>
                                          </p:stCondLst>
                                        </p:cTn>
                                        <p:tgtEl>
                                          <p:spTgt spid="26">
                                            <p:txEl>
                                              <p:pRg st="0" end="0"/>
                                            </p:txEl>
                                          </p:spTgt>
                                        </p:tgtEl>
                                      </p:cBhvr>
                                      <p:to x="100000" y="100000"/>
                                    </p:animScale>
                                    <p:animScale>
                                      <p:cBhvr>
                                        <p:cTn id="44" dur="26">
                                          <p:stCondLst>
                                            <p:cond delay="1808"/>
                                          </p:stCondLst>
                                        </p:cTn>
                                        <p:tgtEl>
                                          <p:spTgt spid="26">
                                            <p:txEl>
                                              <p:pRg st="0" end="0"/>
                                            </p:txEl>
                                          </p:spTgt>
                                        </p:tgtEl>
                                      </p:cBhvr>
                                      <p:to x="100000" y="95000"/>
                                    </p:animScale>
                                    <p:animScale>
                                      <p:cBhvr>
                                        <p:cTn id="45" dur="166" decel="50000">
                                          <p:stCondLst>
                                            <p:cond delay="1834"/>
                                          </p:stCondLst>
                                        </p:cTn>
                                        <p:tgtEl>
                                          <p:spTgt spid="26">
                                            <p:txEl>
                                              <p:pRg st="0" end="0"/>
                                            </p:txEl>
                                          </p:spTgt>
                                        </p:tgtEl>
                                      </p:cBhvr>
                                      <p:to x="100000" y="100000"/>
                                    </p:animScale>
                                  </p:childTnLst>
                                </p:cTn>
                              </p:par>
                              <p:par>
                                <p:cTn id="46" presetID="26" presetClass="entr" presetSubtype="0" fill="hold" grpId="0" nodeType="withEffect">
                                  <p:stCondLst>
                                    <p:cond delay="0"/>
                                  </p:stCondLst>
                                  <p:childTnLst>
                                    <p:set>
                                      <p:cBhvr>
                                        <p:cTn id="47" dur="1" fill="hold">
                                          <p:stCondLst>
                                            <p:cond delay="0"/>
                                          </p:stCondLst>
                                        </p:cTn>
                                        <p:tgtEl>
                                          <p:spTgt spid="26">
                                            <p:txEl>
                                              <p:pRg st="1" end="1"/>
                                            </p:txEl>
                                          </p:spTgt>
                                        </p:tgtEl>
                                        <p:attrNameLst>
                                          <p:attrName>style.visibility</p:attrName>
                                        </p:attrNameLst>
                                      </p:cBhvr>
                                      <p:to>
                                        <p:strVal val="visible"/>
                                      </p:to>
                                    </p:set>
                                    <p:animEffect transition="in" filter="wipe(down)">
                                      <p:cBhvr>
                                        <p:cTn id="48" dur="580">
                                          <p:stCondLst>
                                            <p:cond delay="0"/>
                                          </p:stCondLst>
                                        </p:cTn>
                                        <p:tgtEl>
                                          <p:spTgt spid="26">
                                            <p:txEl>
                                              <p:pRg st="1" end="1"/>
                                            </p:txEl>
                                          </p:spTgt>
                                        </p:tgtEl>
                                      </p:cBhvr>
                                    </p:animEffect>
                                    <p:anim calcmode="lin" valueType="num">
                                      <p:cBhvr>
                                        <p:cTn id="49" dur="1822" tmFilter="0,0; 0.14,0.36; 0.43,0.73; 0.71,0.91; 1.0,1.0">
                                          <p:stCondLst>
                                            <p:cond delay="0"/>
                                          </p:stCondLst>
                                        </p:cTn>
                                        <p:tgtEl>
                                          <p:spTgt spid="26">
                                            <p:txEl>
                                              <p:pRg st="1" end="1"/>
                                            </p:txEl>
                                          </p:spTgt>
                                        </p:tgtEl>
                                        <p:attrNameLst>
                                          <p:attrName>ppt_x</p:attrName>
                                        </p:attrNameLst>
                                      </p:cBhvr>
                                      <p:tavLst>
                                        <p:tav tm="0">
                                          <p:val>
                                            <p:strVal val="#ppt_x-0.25"/>
                                          </p:val>
                                        </p:tav>
                                        <p:tav tm="100000">
                                          <p:val>
                                            <p:strVal val="#ppt_x"/>
                                          </p:val>
                                        </p:tav>
                                      </p:tavLst>
                                    </p:anim>
                                    <p:anim calcmode="lin" valueType="num">
                                      <p:cBhvr>
                                        <p:cTn id="50" dur="664" tmFilter="0.0,0.0; 0.25,0.07; 0.50,0.2; 0.75,0.467; 1.0,1.0">
                                          <p:stCondLst>
                                            <p:cond delay="0"/>
                                          </p:stCondLst>
                                        </p:cTn>
                                        <p:tgtEl>
                                          <p:spTgt spid="26">
                                            <p:txEl>
                                              <p:pRg st="1" end="1"/>
                                            </p:txEl>
                                          </p:spTgt>
                                        </p:tgtEl>
                                        <p:attrNameLst>
                                          <p:attrName>ppt_y</p:attrName>
                                        </p:attrNameLst>
                                      </p:cBhvr>
                                      <p:tavLst>
                                        <p:tav tm="0" fmla="#ppt_y-sin(pi*$)/3">
                                          <p:val>
                                            <p:fltVal val="0.5"/>
                                          </p:val>
                                        </p:tav>
                                        <p:tav tm="100000">
                                          <p:val>
                                            <p:fltVal val="1"/>
                                          </p:val>
                                        </p:tav>
                                      </p:tavLst>
                                    </p:anim>
                                    <p:anim calcmode="lin" valueType="num">
                                      <p:cBhvr>
                                        <p:cTn id="51" dur="664" tmFilter="0, 0; 0.125,0.2665; 0.25,0.4; 0.375,0.465; 0.5,0.5;  0.625,0.535; 0.75,0.6; 0.875,0.7335; 1,1">
                                          <p:stCondLst>
                                            <p:cond delay="664"/>
                                          </p:stCondLst>
                                        </p:cTn>
                                        <p:tgtEl>
                                          <p:spTgt spid="26">
                                            <p:txEl>
                                              <p:pRg st="1" end="1"/>
                                            </p:txEl>
                                          </p:spTgt>
                                        </p:tgtEl>
                                        <p:attrNameLst>
                                          <p:attrName>ppt_y</p:attrName>
                                        </p:attrNameLst>
                                      </p:cBhvr>
                                      <p:tavLst>
                                        <p:tav tm="0" fmla="#ppt_y-sin(pi*$)/9">
                                          <p:val>
                                            <p:fltVal val="0"/>
                                          </p:val>
                                        </p:tav>
                                        <p:tav tm="100000">
                                          <p:val>
                                            <p:fltVal val="1"/>
                                          </p:val>
                                        </p:tav>
                                      </p:tavLst>
                                    </p:anim>
                                    <p:anim calcmode="lin" valueType="num">
                                      <p:cBhvr>
                                        <p:cTn id="52" dur="332" tmFilter="0, 0; 0.125,0.2665; 0.25,0.4; 0.375,0.465; 0.5,0.5;  0.625,0.535; 0.75,0.6; 0.875,0.7335; 1,1">
                                          <p:stCondLst>
                                            <p:cond delay="1324"/>
                                          </p:stCondLst>
                                        </p:cTn>
                                        <p:tgtEl>
                                          <p:spTgt spid="26">
                                            <p:txEl>
                                              <p:pRg st="1" end="1"/>
                                            </p:txEl>
                                          </p:spTgt>
                                        </p:tgtEl>
                                        <p:attrNameLst>
                                          <p:attrName>ppt_y</p:attrName>
                                        </p:attrNameLst>
                                      </p:cBhvr>
                                      <p:tavLst>
                                        <p:tav tm="0" fmla="#ppt_y-sin(pi*$)/27">
                                          <p:val>
                                            <p:fltVal val="0"/>
                                          </p:val>
                                        </p:tav>
                                        <p:tav tm="100000">
                                          <p:val>
                                            <p:fltVal val="1"/>
                                          </p:val>
                                        </p:tav>
                                      </p:tavLst>
                                    </p:anim>
                                    <p:anim calcmode="lin" valueType="num">
                                      <p:cBhvr>
                                        <p:cTn id="53" dur="164" tmFilter="0, 0; 0.125,0.2665; 0.25,0.4; 0.375,0.465; 0.5,0.5;  0.625,0.535; 0.75,0.6; 0.875,0.7335; 1,1">
                                          <p:stCondLst>
                                            <p:cond delay="1656"/>
                                          </p:stCondLst>
                                        </p:cTn>
                                        <p:tgtEl>
                                          <p:spTgt spid="26">
                                            <p:txEl>
                                              <p:pRg st="1" end="1"/>
                                            </p:txEl>
                                          </p:spTgt>
                                        </p:tgtEl>
                                        <p:attrNameLst>
                                          <p:attrName>ppt_y</p:attrName>
                                        </p:attrNameLst>
                                      </p:cBhvr>
                                      <p:tavLst>
                                        <p:tav tm="0" fmla="#ppt_y-sin(pi*$)/81">
                                          <p:val>
                                            <p:fltVal val="0"/>
                                          </p:val>
                                        </p:tav>
                                        <p:tav tm="100000">
                                          <p:val>
                                            <p:fltVal val="1"/>
                                          </p:val>
                                        </p:tav>
                                      </p:tavLst>
                                    </p:anim>
                                    <p:animScale>
                                      <p:cBhvr>
                                        <p:cTn id="54" dur="26">
                                          <p:stCondLst>
                                            <p:cond delay="650"/>
                                          </p:stCondLst>
                                        </p:cTn>
                                        <p:tgtEl>
                                          <p:spTgt spid="26">
                                            <p:txEl>
                                              <p:pRg st="1" end="1"/>
                                            </p:txEl>
                                          </p:spTgt>
                                        </p:tgtEl>
                                      </p:cBhvr>
                                      <p:to x="100000" y="60000"/>
                                    </p:animScale>
                                    <p:animScale>
                                      <p:cBhvr>
                                        <p:cTn id="55" dur="166" decel="50000">
                                          <p:stCondLst>
                                            <p:cond delay="676"/>
                                          </p:stCondLst>
                                        </p:cTn>
                                        <p:tgtEl>
                                          <p:spTgt spid="26">
                                            <p:txEl>
                                              <p:pRg st="1" end="1"/>
                                            </p:txEl>
                                          </p:spTgt>
                                        </p:tgtEl>
                                      </p:cBhvr>
                                      <p:to x="100000" y="100000"/>
                                    </p:animScale>
                                    <p:animScale>
                                      <p:cBhvr>
                                        <p:cTn id="56" dur="26">
                                          <p:stCondLst>
                                            <p:cond delay="1312"/>
                                          </p:stCondLst>
                                        </p:cTn>
                                        <p:tgtEl>
                                          <p:spTgt spid="26">
                                            <p:txEl>
                                              <p:pRg st="1" end="1"/>
                                            </p:txEl>
                                          </p:spTgt>
                                        </p:tgtEl>
                                      </p:cBhvr>
                                      <p:to x="100000" y="80000"/>
                                    </p:animScale>
                                    <p:animScale>
                                      <p:cBhvr>
                                        <p:cTn id="57" dur="166" decel="50000">
                                          <p:stCondLst>
                                            <p:cond delay="1338"/>
                                          </p:stCondLst>
                                        </p:cTn>
                                        <p:tgtEl>
                                          <p:spTgt spid="26">
                                            <p:txEl>
                                              <p:pRg st="1" end="1"/>
                                            </p:txEl>
                                          </p:spTgt>
                                        </p:tgtEl>
                                      </p:cBhvr>
                                      <p:to x="100000" y="100000"/>
                                    </p:animScale>
                                    <p:animScale>
                                      <p:cBhvr>
                                        <p:cTn id="58" dur="26">
                                          <p:stCondLst>
                                            <p:cond delay="1642"/>
                                          </p:stCondLst>
                                        </p:cTn>
                                        <p:tgtEl>
                                          <p:spTgt spid="26">
                                            <p:txEl>
                                              <p:pRg st="1" end="1"/>
                                            </p:txEl>
                                          </p:spTgt>
                                        </p:tgtEl>
                                      </p:cBhvr>
                                      <p:to x="100000" y="90000"/>
                                    </p:animScale>
                                    <p:animScale>
                                      <p:cBhvr>
                                        <p:cTn id="59" dur="166" decel="50000">
                                          <p:stCondLst>
                                            <p:cond delay="1668"/>
                                          </p:stCondLst>
                                        </p:cTn>
                                        <p:tgtEl>
                                          <p:spTgt spid="26">
                                            <p:txEl>
                                              <p:pRg st="1" end="1"/>
                                            </p:txEl>
                                          </p:spTgt>
                                        </p:tgtEl>
                                      </p:cBhvr>
                                      <p:to x="100000" y="100000"/>
                                    </p:animScale>
                                    <p:animScale>
                                      <p:cBhvr>
                                        <p:cTn id="60" dur="26">
                                          <p:stCondLst>
                                            <p:cond delay="1808"/>
                                          </p:stCondLst>
                                        </p:cTn>
                                        <p:tgtEl>
                                          <p:spTgt spid="26">
                                            <p:txEl>
                                              <p:pRg st="1" end="1"/>
                                            </p:txEl>
                                          </p:spTgt>
                                        </p:tgtEl>
                                      </p:cBhvr>
                                      <p:to x="100000" y="95000"/>
                                    </p:animScale>
                                    <p:animScale>
                                      <p:cBhvr>
                                        <p:cTn id="61" dur="166" decel="50000">
                                          <p:stCondLst>
                                            <p:cond delay="1834"/>
                                          </p:stCondLst>
                                        </p:cTn>
                                        <p:tgtEl>
                                          <p:spTgt spid="26">
                                            <p:txEl>
                                              <p:pRg st="1" end="1"/>
                                            </p:txEl>
                                          </p:spTgt>
                                        </p:tgtEl>
                                      </p:cBhvr>
                                      <p:to x="100000" y="100000"/>
                                    </p:animScale>
                                  </p:childTnLst>
                                </p:cTn>
                              </p:par>
                              <p:par>
                                <p:cTn id="62" presetID="26" presetClass="entr" presetSubtype="0" fill="hold" grpId="0" nodeType="withEffect">
                                  <p:stCondLst>
                                    <p:cond delay="0"/>
                                  </p:stCondLst>
                                  <p:childTnLst>
                                    <p:set>
                                      <p:cBhvr>
                                        <p:cTn id="63" dur="1" fill="hold">
                                          <p:stCondLst>
                                            <p:cond delay="0"/>
                                          </p:stCondLst>
                                        </p:cTn>
                                        <p:tgtEl>
                                          <p:spTgt spid="26">
                                            <p:txEl>
                                              <p:pRg st="2" end="2"/>
                                            </p:txEl>
                                          </p:spTgt>
                                        </p:tgtEl>
                                        <p:attrNameLst>
                                          <p:attrName>style.visibility</p:attrName>
                                        </p:attrNameLst>
                                      </p:cBhvr>
                                      <p:to>
                                        <p:strVal val="visible"/>
                                      </p:to>
                                    </p:set>
                                    <p:animEffect transition="in" filter="wipe(down)">
                                      <p:cBhvr>
                                        <p:cTn id="64" dur="580">
                                          <p:stCondLst>
                                            <p:cond delay="0"/>
                                          </p:stCondLst>
                                        </p:cTn>
                                        <p:tgtEl>
                                          <p:spTgt spid="26">
                                            <p:txEl>
                                              <p:pRg st="2" end="2"/>
                                            </p:txEl>
                                          </p:spTgt>
                                        </p:tgtEl>
                                      </p:cBhvr>
                                    </p:animEffect>
                                    <p:anim calcmode="lin" valueType="num">
                                      <p:cBhvr>
                                        <p:cTn id="65" dur="1822" tmFilter="0,0; 0.14,0.36; 0.43,0.73; 0.71,0.91; 1.0,1.0">
                                          <p:stCondLst>
                                            <p:cond delay="0"/>
                                          </p:stCondLst>
                                        </p:cTn>
                                        <p:tgtEl>
                                          <p:spTgt spid="26">
                                            <p:txEl>
                                              <p:pRg st="2" end="2"/>
                                            </p:txEl>
                                          </p:spTgt>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26">
                                            <p:txEl>
                                              <p:pRg st="2" end="2"/>
                                            </p:txEl>
                                          </p:spTgt>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26">
                                            <p:txEl>
                                              <p:pRg st="2" end="2"/>
                                            </p:txEl>
                                          </p:spTgt>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26">
                                            <p:txEl>
                                              <p:pRg st="2" end="2"/>
                                            </p:txEl>
                                          </p:spTgt>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26">
                                            <p:txEl>
                                              <p:pRg st="2" end="2"/>
                                            </p:txEl>
                                          </p:spTgt>
                                        </p:tgtEl>
                                        <p:attrNameLst>
                                          <p:attrName>ppt_y</p:attrName>
                                        </p:attrNameLst>
                                      </p:cBhvr>
                                      <p:tavLst>
                                        <p:tav tm="0" fmla="#ppt_y-sin(pi*$)/81">
                                          <p:val>
                                            <p:fltVal val="0"/>
                                          </p:val>
                                        </p:tav>
                                        <p:tav tm="100000">
                                          <p:val>
                                            <p:fltVal val="1"/>
                                          </p:val>
                                        </p:tav>
                                      </p:tavLst>
                                    </p:anim>
                                    <p:animScale>
                                      <p:cBhvr>
                                        <p:cTn id="70" dur="26">
                                          <p:stCondLst>
                                            <p:cond delay="650"/>
                                          </p:stCondLst>
                                        </p:cTn>
                                        <p:tgtEl>
                                          <p:spTgt spid="26">
                                            <p:txEl>
                                              <p:pRg st="2" end="2"/>
                                            </p:txEl>
                                          </p:spTgt>
                                        </p:tgtEl>
                                      </p:cBhvr>
                                      <p:to x="100000" y="60000"/>
                                    </p:animScale>
                                    <p:animScale>
                                      <p:cBhvr>
                                        <p:cTn id="71" dur="166" decel="50000">
                                          <p:stCondLst>
                                            <p:cond delay="676"/>
                                          </p:stCondLst>
                                        </p:cTn>
                                        <p:tgtEl>
                                          <p:spTgt spid="26">
                                            <p:txEl>
                                              <p:pRg st="2" end="2"/>
                                            </p:txEl>
                                          </p:spTgt>
                                        </p:tgtEl>
                                      </p:cBhvr>
                                      <p:to x="100000" y="100000"/>
                                    </p:animScale>
                                    <p:animScale>
                                      <p:cBhvr>
                                        <p:cTn id="72" dur="26">
                                          <p:stCondLst>
                                            <p:cond delay="1312"/>
                                          </p:stCondLst>
                                        </p:cTn>
                                        <p:tgtEl>
                                          <p:spTgt spid="26">
                                            <p:txEl>
                                              <p:pRg st="2" end="2"/>
                                            </p:txEl>
                                          </p:spTgt>
                                        </p:tgtEl>
                                      </p:cBhvr>
                                      <p:to x="100000" y="80000"/>
                                    </p:animScale>
                                    <p:animScale>
                                      <p:cBhvr>
                                        <p:cTn id="73" dur="166" decel="50000">
                                          <p:stCondLst>
                                            <p:cond delay="1338"/>
                                          </p:stCondLst>
                                        </p:cTn>
                                        <p:tgtEl>
                                          <p:spTgt spid="26">
                                            <p:txEl>
                                              <p:pRg st="2" end="2"/>
                                            </p:txEl>
                                          </p:spTgt>
                                        </p:tgtEl>
                                      </p:cBhvr>
                                      <p:to x="100000" y="100000"/>
                                    </p:animScale>
                                    <p:animScale>
                                      <p:cBhvr>
                                        <p:cTn id="74" dur="26">
                                          <p:stCondLst>
                                            <p:cond delay="1642"/>
                                          </p:stCondLst>
                                        </p:cTn>
                                        <p:tgtEl>
                                          <p:spTgt spid="26">
                                            <p:txEl>
                                              <p:pRg st="2" end="2"/>
                                            </p:txEl>
                                          </p:spTgt>
                                        </p:tgtEl>
                                      </p:cBhvr>
                                      <p:to x="100000" y="90000"/>
                                    </p:animScale>
                                    <p:animScale>
                                      <p:cBhvr>
                                        <p:cTn id="75" dur="166" decel="50000">
                                          <p:stCondLst>
                                            <p:cond delay="1668"/>
                                          </p:stCondLst>
                                        </p:cTn>
                                        <p:tgtEl>
                                          <p:spTgt spid="26">
                                            <p:txEl>
                                              <p:pRg st="2" end="2"/>
                                            </p:txEl>
                                          </p:spTgt>
                                        </p:tgtEl>
                                      </p:cBhvr>
                                      <p:to x="100000" y="100000"/>
                                    </p:animScale>
                                    <p:animScale>
                                      <p:cBhvr>
                                        <p:cTn id="76" dur="26">
                                          <p:stCondLst>
                                            <p:cond delay="1808"/>
                                          </p:stCondLst>
                                        </p:cTn>
                                        <p:tgtEl>
                                          <p:spTgt spid="26">
                                            <p:txEl>
                                              <p:pRg st="2" end="2"/>
                                            </p:txEl>
                                          </p:spTgt>
                                        </p:tgtEl>
                                      </p:cBhvr>
                                      <p:to x="100000" y="95000"/>
                                    </p:animScale>
                                    <p:animScale>
                                      <p:cBhvr>
                                        <p:cTn id="77" dur="166" decel="50000">
                                          <p:stCondLst>
                                            <p:cond delay="1834"/>
                                          </p:stCondLst>
                                        </p:cTn>
                                        <p:tgtEl>
                                          <p:spTgt spid="26">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26" grpId="0" uiExpand="1" build="p"/>
      <p:bldP spid="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1CFAB-A735-4A31-A51D-42FE1F5E94E0}"/>
              </a:ext>
            </a:extLst>
          </p:cNvPr>
          <p:cNvSpPr>
            <a:spLocks noGrp="1"/>
          </p:cNvSpPr>
          <p:nvPr>
            <p:ph type="title"/>
          </p:nvPr>
        </p:nvSpPr>
        <p:spPr>
          <a:xfrm>
            <a:off x="508958" y="508958"/>
            <a:ext cx="7206292" cy="1713034"/>
          </a:xfrm>
        </p:spPr>
        <p:txBody>
          <a:bodyPr>
            <a:normAutofit fontScale="90000"/>
          </a:bodyPr>
          <a:lstStyle/>
          <a:p>
            <a:pPr algn="ctr"/>
            <a:r>
              <a:rPr lang="en-US"/>
              <a:t>Financial Industry Regulatory Authority (</a:t>
            </a:r>
            <a:r>
              <a:rPr lang="en-US" err="1"/>
              <a:t>finra</a:t>
            </a:r>
            <a:r>
              <a:rPr lang="en-US"/>
              <a:t>)</a:t>
            </a:r>
          </a:p>
        </p:txBody>
      </p:sp>
      <p:sp>
        <p:nvSpPr>
          <p:cNvPr id="26" name="Text Placeholder 25">
            <a:extLst>
              <a:ext uri="{FF2B5EF4-FFF2-40B4-BE49-F238E27FC236}">
                <a16:creationId xmlns:a16="http://schemas.microsoft.com/office/drawing/2014/main" id="{E6AB6387-E6AE-46CB-8500-4F11FA6B44BA}"/>
              </a:ext>
            </a:extLst>
          </p:cNvPr>
          <p:cNvSpPr>
            <a:spLocks noGrp="1"/>
          </p:cNvSpPr>
          <p:nvPr>
            <p:ph type="body" sz="quarter" idx="18"/>
          </p:nvPr>
        </p:nvSpPr>
        <p:spPr>
          <a:xfrm>
            <a:off x="1335023" y="2130553"/>
            <a:ext cx="5875624" cy="690286"/>
          </a:xfrm>
        </p:spPr>
        <p:txBody>
          <a:bodyPr>
            <a:normAutofit/>
          </a:bodyPr>
          <a:lstStyle/>
          <a:p>
            <a:r>
              <a:rPr lang="en-ZA" b="1">
                <a:solidFill>
                  <a:schemeClr val="accent3">
                    <a:lumMod val="75000"/>
                  </a:schemeClr>
                </a:solidFill>
              </a:rPr>
              <a:t>Purpose: Safeguard investing public against Fraud &amp; Bad Practices</a:t>
            </a:r>
          </a:p>
          <a:p>
            <a:endParaRPr lang="en-ZA" b="1">
              <a:solidFill>
                <a:schemeClr val="accent3">
                  <a:lumMod val="75000"/>
                </a:schemeClr>
              </a:solidFill>
            </a:endParaRPr>
          </a:p>
          <a:p>
            <a:endParaRPr lang="en-ZA" b="1">
              <a:solidFill>
                <a:schemeClr val="accent3">
                  <a:lumMod val="75000"/>
                </a:schemeClr>
              </a:solidFill>
            </a:endParaRPr>
          </a:p>
        </p:txBody>
      </p:sp>
      <p:sp>
        <p:nvSpPr>
          <p:cNvPr id="6" name="Slide Number Placeholder 5">
            <a:extLst>
              <a:ext uri="{FF2B5EF4-FFF2-40B4-BE49-F238E27FC236}">
                <a16:creationId xmlns:a16="http://schemas.microsoft.com/office/drawing/2014/main" id="{221F794A-4793-4DB0-91FD-E5B132FC1634}"/>
              </a:ext>
            </a:extLst>
          </p:cNvPr>
          <p:cNvSpPr>
            <a:spLocks noGrp="1"/>
          </p:cNvSpPr>
          <p:nvPr>
            <p:ph type="sldNum" sz="quarter" idx="12"/>
          </p:nvPr>
        </p:nvSpPr>
        <p:spPr>
          <a:xfrm>
            <a:off x="11274091" y="6355080"/>
            <a:ext cx="457200" cy="365125"/>
          </a:xfrm>
        </p:spPr>
        <p:txBody>
          <a:bodyPr/>
          <a:lstStyle/>
          <a:p>
            <a:fld id="{B5CEABB6-07DC-46E8-9B57-56EC44A396E5}" type="slidenum">
              <a:rPr lang="en-US" smtClean="0"/>
              <a:pPr/>
              <a:t>5</a:t>
            </a:fld>
            <a:endParaRPr lang="en-US"/>
          </a:p>
        </p:txBody>
      </p:sp>
      <p:sp>
        <p:nvSpPr>
          <p:cNvPr id="25" name="Text Placeholder 24">
            <a:extLst>
              <a:ext uri="{FF2B5EF4-FFF2-40B4-BE49-F238E27FC236}">
                <a16:creationId xmlns:a16="http://schemas.microsoft.com/office/drawing/2014/main" id="{A8113FBA-9114-48D1-A189-9A1B7ABCF38A}"/>
              </a:ext>
            </a:extLst>
          </p:cNvPr>
          <p:cNvSpPr>
            <a:spLocks noGrp="1"/>
          </p:cNvSpPr>
          <p:nvPr>
            <p:ph type="body" sz="quarter" idx="17"/>
          </p:nvPr>
        </p:nvSpPr>
        <p:spPr>
          <a:xfrm>
            <a:off x="2059017" y="3089289"/>
            <a:ext cx="3200400" cy="1937631"/>
          </a:xfrm>
        </p:spPr>
        <p:txBody>
          <a:bodyPr>
            <a:normAutofit/>
          </a:bodyPr>
          <a:lstStyle/>
          <a:p>
            <a:pPr marL="285750" indent="-285750">
              <a:buFont typeface="Arial" panose="020B0604020202020204" pitchFamily="34" charset="0"/>
              <a:buChar char="•"/>
            </a:pPr>
            <a:r>
              <a:rPr lang="en-ZA"/>
              <a:t>Churning (fraud)</a:t>
            </a:r>
          </a:p>
          <a:p>
            <a:pPr marL="285750" indent="-285750">
              <a:buFont typeface="Arial" panose="020B0604020202020204" pitchFamily="34" charset="0"/>
              <a:buChar char="•"/>
            </a:pPr>
            <a:r>
              <a:rPr lang="en-ZA"/>
              <a:t>Ponzi Scheme</a:t>
            </a:r>
          </a:p>
          <a:p>
            <a:pPr marL="285750" indent="-285750">
              <a:buFont typeface="Arial" panose="020B0604020202020204" pitchFamily="34" charset="0"/>
              <a:buChar char="•"/>
            </a:pPr>
            <a:r>
              <a:rPr lang="en-ZA" b="1"/>
              <a:t>Bad investment Advice </a:t>
            </a:r>
          </a:p>
          <a:p>
            <a:pPr marL="285750" indent="-285750">
              <a:buFont typeface="Arial" panose="020B0604020202020204" pitchFamily="34" charset="0"/>
              <a:buChar char="•"/>
            </a:pPr>
            <a:r>
              <a:rPr lang="en-ZA"/>
              <a:t>Elder abuse </a:t>
            </a:r>
          </a:p>
          <a:p>
            <a:pPr marL="285750" indent="-285750">
              <a:buFont typeface="Arial" panose="020B0604020202020204" pitchFamily="34" charset="0"/>
              <a:buChar char="•"/>
            </a:pPr>
            <a:r>
              <a:rPr lang="en-ZA"/>
              <a:t>Fraud (omissions)</a:t>
            </a:r>
          </a:p>
          <a:p>
            <a:pPr marL="285750" indent="-285750">
              <a:buFont typeface="Arial" panose="020B0604020202020204" pitchFamily="34" charset="0"/>
              <a:buChar char="•"/>
            </a:pPr>
            <a:r>
              <a:rPr lang="en-ZA"/>
              <a:t> Overconcentration </a:t>
            </a:r>
          </a:p>
          <a:p>
            <a:pPr marL="285750" indent="-285750">
              <a:buFont typeface="Arial" panose="020B0604020202020204" pitchFamily="34" charset="0"/>
              <a:buChar char="•"/>
            </a:pPr>
            <a:r>
              <a:rPr lang="en-ZA"/>
              <a:t>Unauthorized trading</a:t>
            </a:r>
          </a:p>
          <a:p>
            <a:pPr marL="285750" indent="-285750">
              <a:buFont typeface="Arial" panose="020B0604020202020204" pitchFamily="34" charset="0"/>
              <a:buChar char="•"/>
            </a:pPr>
            <a:r>
              <a:rPr lang="en-ZA"/>
              <a:t>Others </a:t>
            </a:r>
          </a:p>
          <a:p>
            <a:pPr marL="285750" indent="-285750">
              <a:buFont typeface="Arial" panose="020B0604020202020204" pitchFamily="34" charset="0"/>
              <a:buChar char="•"/>
            </a:pPr>
            <a:endParaRPr lang="en-ZA"/>
          </a:p>
          <a:p>
            <a:pPr marL="285750" indent="-285750">
              <a:buFont typeface="Arial" panose="020B0604020202020204" pitchFamily="34" charset="0"/>
              <a:buChar char="•"/>
            </a:pPr>
            <a:endParaRPr lang="en-ZA"/>
          </a:p>
          <a:p>
            <a:pPr marL="285750" indent="-285750">
              <a:buFont typeface="Arial" panose="020B0604020202020204" pitchFamily="34" charset="0"/>
              <a:buChar char="•"/>
            </a:pPr>
            <a:endParaRPr lang="en-ZA"/>
          </a:p>
          <a:p>
            <a:endParaRPr lang="en-US"/>
          </a:p>
        </p:txBody>
      </p:sp>
      <p:sp>
        <p:nvSpPr>
          <p:cNvPr id="20" name="Text Placeholder 19">
            <a:extLst>
              <a:ext uri="{FF2B5EF4-FFF2-40B4-BE49-F238E27FC236}">
                <a16:creationId xmlns:a16="http://schemas.microsoft.com/office/drawing/2014/main" id="{FBA6E638-6196-1FC5-1BE1-009161D871CA}"/>
              </a:ext>
            </a:extLst>
          </p:cNvPr>
          <p:cNvSpPr>
            <a:spLocks noGrp="1"/>
          </p:cNvSpPr>
          <p:nvPr>
            <p:ph type="body" sz="quarter" idx="19"/>
          </p:nvPr>
        </p:nvSpPr>
        <p:spPr>
          <a:xfrm>
            <a:off x="2059017" y="2723530"/>
            <a:ext cx="3200400" cy="365760"/>
          </a:xfrm>
        </p:spPr>
        <p:txBody>
          <a:bodyPr/>
          <a:lstStyle/>
          <a:p>
            <a:r>
              <a:rPr lang="en-US">
                <a:solidFill>
                  <a:schemeClr val="accent2">
                    <a:lumMod val="75000"/>
                  </a:schemeClr>
                </a:solidFill>
              </a:rPr>
              <a:t>FINRA violations: </a:t>
            </a:r>
          </a:p>
          <a:p>
            <a:endParaRPr lang="en-US"/>
          </a:p>
        </p:txBody>
      </p:sp>
      <p:sp>
        <p:nvSpPr>
          <p:cNvPr id="3" name="Text Placeholder 19">
            <a:extLst>
              <a:ext uri="{FF2B5EF4-FFF2-40B4-BE49-F238E27FC236}">
                <a16:creationId xmlns:a16="http://schemas.microsoft.com/office/drawing/2014/main" id="{3120677F-2395-4594-887E-4682E93086AB}"/>
              </a:ext>
            </a:extLst>
          </p:cNvPr>
          <p:cNvSpPr txBox="1">
            <a:spLocks/>
          </p:cNvSpPr>
          <p:nvPr/>
        </p:nvSpPr>
        <p:spPr>
          <a:xfrm>
            <a:off x="2059017" y="5209801"/>
            <a:ext cx="3200400" cy="365760"/>
          </a:xfrm>
          <a:prstGeom prst="rect">
            <a:avLst/>
          </a:prstGeom>
        </p:spPr>
        <p:txBody>
          <a:bodyPr vert="horz" lIns="91440" tIns="45720" rIns="91440" bIns="45720" rtlCol="0">
            <a:noAutofit/>
          </a:bodyPr>
          <a:lstStyle>
            <a:lvl1pPr marL="0" indent="0" algn="l" defTabSz="914400" rtl="0" eaLnBrk="1" latinLnBrk="0" hangingPunct="1">
              <a:lnSpc>
                <a:spcPts val="2400"/>
              </a:lnSpc>
              <a:spcBef>
                <a:spcPts val="1000"/>
              </a:spcBef>
              <a:buFont typeface="Arial" panose="020B0604020202020204" pitchFamily="34" charset="0"/>
              <a:buNone/>
              <a:defRPr sz="2000" b="1" kern="1200" cap="all" baseline="0">
                <a:solidFill>
                  <a:schemeClr val="accent3"/>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State Regulation</a:t>
            </a:r>
          </a:p>
          <a:p>
            <a:endParaRPr lang="en-US"/>
          </a:p>
        </p:txBody>
      </p:sp>
      <p:sp>
        <p:nvSpPr>
          <p:cNvPr id="4" name="Text Placeholder 24">
            <a:extLst>
              <a:ext uri="{FF2B5EF4-FFF2-40B4-BE49-F238E27FC236}">
                <a16:creationId xmlns:a16="http://schemas.microsoft.com/office/drawing/2014/main" id="{CB010CA2-0B3B-9BFA-1135-EC579BD2CDF8}"/>
              </a:ext>
            </a:extLst>
          </p:cNvPr>
          <p:cNvSpPr txBox="1">
            <a:spLocks/>
          </p:cNvSpPr>
          <p:nvPr/>
        </p:nvSpPr>
        <p:spPr>
          <a:xfrm>
            <a:off x="2059017" y="5661132"/>
            <a:ext cx="3643043" cy="1061685"/>
          </a:xfrm>
          <a:prstGeom prst="rect">
            <a:avLst/>
          </a:prstGeom>
        </p:spPr>
        <p:txBody>
          <a:bodyPr vert="horz" lIns="91440" tIns="45720" rIns="91440" bIns="45720" rtlCol="0">
            <a:normAutofit/>
          </a:bodyPr>
          <a:lstStyle>
            <a:lvl1pPr marL="0" indent="0" algn="l" defTabSz="914400" rtl="0" eaLnBrk="1" latinLnBrk="0" hangingPunct="1">
              <a:lnSpc>
                <a:spcPts val="1800"/>
              </a:lnSpc>
              <a:spcBef>
                <a:spcPts val="0"/>
              </a:spcBef>
              <a:buFont typeface="Arial" panose="020B0604020202020204" pitchFamily="34" charset="0"/>
              <a:buNone/>
              <a:defRPr sz="14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ZA">
                <a:solidFill>
                  <a:schemeClr val="accent3">
                    <a:lumMod val="75000"/>
                  </a:schemeClr>
                </a:solidFill>
              </a:rPr>
              <a:t>States: Arizona Corporation Commission</a:t>
            </a:r>
          </a:p>
          <a:p>
            <a:r>
              <a:rPr lang="en-ZA">
                <a:solidFill>
                  <a:schemeClr val="accent3">
                    <a:lumMod val="75000"/>
                  </a:schemeClr>
                </a:solidFill>
              </a:rPr>
              <a:t>State Registered Investment Advisors</a:t>
            </a:r>
          </a:p>
          <a:p>
            <a:endParaRPr lang="en-ZA"/>
          </a:p>
          <a:p>
            <a:pPr marL="285750" indent="-285750">
              <a:buFont typeface="Arial" panose="020B0604020202020204" pitchFamily="34" charset="0"/>
              <a:buChar char="•"/>
            </a:pPr>
            <a:endParaRPr lang="en-ZA"/>
          </a:p>
          <a:p>
            <a:endParaRPr lang="en-US"/>
          </a:p>
        </p:txBody>
      </p:sp>
    </p:spTree>
    <p:extLst>
      <p:ext uri="{BB962C8B-B14F-4D97-AF65-F5344CB8AC3E}">
        <p14:creationId xmlns:p14="http://schemas.microsoft.com/office/powerpoint/2010/main" val="627911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26">
                                            <p:txEl>
                                              <p:pRg st="0" end="0"/>
                                            </p:txEl>
                                          </p:spTgt>
                                        </p:tgtEl>
                                        <p:attrNameLst>
                                          <p:attrName>style.visibility</p:attrName>
                                        </p:attrNameLst>
                                      </p:cBhvr>
                                      <p:to>
                                        <p:strVal val="visible"/>
                                      </p:to>
                                    </p:set>
                                    <p:animEffect transition="in" filter="fade">
                                      <p:cBhvr>
                                        <p:cTn id="12" dur="1000"/>
                                        <p:tgtEl>
                                          <p:spTgt spid="26">
                                            <p:txEl>
                                              <p:pRg st="0" end="0"/>
                                            </p:txEl>
                                          </p:spTgt>
                                        </p:tgtEl>
                                      </p:cBhvr>
                                    </p:animEffect>
                                    <p:anim calcmode="lin" valueType="num">
                                      <p:cBhvr>
                                        <p:cTn id="13" dur="10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6">
                                            <p:txEl>
                                              <p:pRg st="0" end="0"/>
                                            </p:txEl>
                                          </p:spTgt>
                                        </p:tgtEl>
                                        <p:attrNameLst>
                                          <p:attrName>ppt_y</p:attrName>
                                        </p:attrNameLst>
                                      </p:cBhvr>
                                      <p:tavLst>
                                        <p:tav tm="0">
                                          <p:val>
                                            <p:strVal val="#ppt_y+.1"/>
                                          </p:val>
                                        </p:tav>
                                        <p:tav tm="100000">
                                          <p:val>
                                            <p:strVal val="#ppt_y"/>
                                          </p:val>
                                        </p:tav>
                                      </p:tavLst>
                                    </p:anim>
                                  </p:childTnLst>
                                </p:cTn>
                              </p:par>
                            </p:childTnLst>
                          </p:cTn>
                        </p:par>
                        <p:par>
                          <p:cTn id="15" fill="hold">
                            <p:stCondLst>
                              <p:cond delay="1500"/>
                            </p:stCondLst>
                            <p:childTnLst>
                              <p:par>
                                <p:cTn id="16" presetID="42" presetClass="entr" presetSubtype="0" fill="hold" grpId="0" nodeType="afterEffect">
                                  <p:stCondLst>
                                    <p:cond delay="0"/>
                                  </p:stCondLst>
                                  <p:childTnLst>
                                    <p:set>
                                      <p:cBhvr>
                                        <p:cTn id="17" dur="1" fill="hold">
                                          <p:stCondLst>
                                            <p:cond delay="0"/>
                                          </p:stCondLst>
                                        </p:cTn>
                                        <p:tgtEl>
                                          <p:spTgt spid="20">
                                            <p:txEl>
                                              <p:pRg st="0" end="0"/>
                                            </p:txEl>
                                          </p:spTgt>
                                        </p:tgtEl>
                                        <p:attrNameLst>
                                          <p:attrName>style.visibility</p:attrName>
                                        </p:attrNameLst>
                                      </p:cBhvr>
                                      <p:to>
                                        <p:strVal val="visible"/>
                                      </p:to>
                                    </p:set>
                                    <p:animEffect transition="in" filter="fade">
                                      <p:cBhvr>
                                        <p:cTn id="18" dur="1000"/>
                                        <p:tgtEl>
                                          <p:spTgt spid="20">
                                            <p:txEl>
                                              <p:pRg st="0" end="0"/>
                                            </p:txEl>
                                          </p:spTgt>
                                        </p:tgtEl>
                                      </p:cBhvr>
                                    </p:animEffect>
                                    <p:anim calcmode="lin" valueType="num">
                                      <p:cBhvr>
                                        <p:cTn id="19" dur="1000" fill="hold"/>
                                        <p:tgtEl>
                                          <p:spTgt spid="20">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20">
                                            <p:txEl>
                                              <p:pRg st="0" end="0"/>
                                            </p:txEl>
                                          </p:spTgt>
                                        </p:tgtEl>
                                        <p:attrNameLst>
                                          <p:attrName>ppt_y</p:attrName>
                                        </p:attrNameLst>
                                      </p:cBhvr>
                                      <p:tavLst>
                                        <p:tav tm="0">
                                          <p:val>
                                            <p:strVal val="#ppt_y+.1"/>
                                          </p:val>
                                        </p:tav>
                                        <p:tav tm="100000">
                                          <p:val>
                                            <p:strVal val="#ppt_y"/>
                                          </p:val>
                                        </p:tav>
                                      </p:tavLst>
                                    </p:anim>
                                  </p:childTnLst>
                                </p:cTn>
                              </p:par>
                            </p:childTnLst>
                          </p:cTn>
                        </p:par>
                        <p:par>
                          <p:cTn id="21" fill="hold">
                            <p:stCondLst>
                              <p:cond delay="2500"/>
                            </p:stCondLst>
                            <p:childTnLst>
                              <p:par>
                                <p:cTn id="22" presetID="42" presetClass="entr" presetSubtype="0" fill="hold" grpId="0" nodeType="afterEffect">
                                  <p:stCondLst>
                                    <p:cond delay="0"/>
                                  </p:stCondLst>
                                  <p:childTnLst>
                                    <p:set>
                                      <p:cBhvr>
                                        <p:cTn id="23" dur="1" fill="hold">
                                          <p:stCondLst>
                                            <p:cond delay="0"/>
                                          </p:stCondLst>
                                        </p:cTn>
                                        <p:tgtEl>
                                          <p:spTgt spid="25">
                                            <p:txEl>
                                              <p:pRg st="0" end="0"/>
                                            </p:txEl>
                                          </p:spTgt>
                                        </p:tgtEl>
                                        <p:attrNameLst>
                                          <p:attrName>style.visibility</p:attrName>
                                        </p:attrNameLst>
                                      </p:cBhvr>
                                      <p:to>
                                        <p:strVal val="visible"/>
                                      </p:to>
                                    </p:set>
                                    <p:animEffect transition="in" filter="fade">
                                      <p:cBhvr>
                                        <p:cTn id="24" dur="1000"/>
                                        <p:tgtEl>
                                          <p:spTgt spid="25">
                                            <p:txEl>
                                              <p:pRg st="0" end="0"/>
                                            </p:txEl>
                                          </p:spTgt>
                                        </p:tgtEl>
                                      </p:cBhvr>
                                    </p:animEffect>
                                    <p:anim calcmode="lin" valueType="num">
                                      <p:cBhvr>
                                        <p:cTn id="25" dur="10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26" dur="1000" fill="hold"/>
                                        <p:tgtEl>
                                          <p:spTgt spid="25">
                                            <p:txEl>
                                              <p:pRg st="0" end="0"/>
                                            </p:txEl>
                                          </p:spTgt>
                                        </p:tgtEl>
                                        <p:attrNameLst>
                                          <p:attrName>ppt_y</p:attrName>
                                        </p:attrNameLst>
                                      </p:cBhvr>
                                      <p:tavLst>
                                        <p:tav tm="0">
                                          <p:val>
                                            <p:strVal val="#ppt_y+.1"/>
                                          </p:val>
                                        </p:tav>
                                        <p:tav tm="100000">
                                          <p:val>
                                            <p:strVal val="#ppt_y"/>
                                          </p:val>
                                        </p:tav>
                                      </p:tavLst>
                                    </p:anim>
                                  </p:childTnLst>
                                </p:cTn>
                              </p:par>
                            </p:childTnLst>
                          </p:cTn>
                        </p:par>
                        <p:par>
                          <p:cTn id="27" fill="hold">
                            <p:stCondLst>
                              <p:cond delay="3500"/>
                            </p:stCondLst>
                            <p:childTnLst>
                              <p:par>
                                <p:cTn id="28" presetID="42" presetClass="entr" presetSubtype="0" fill="hold" grpId="0" nodeType="afterEffect">
                                  <p:stCondLst>
                                    <p:cond delay="0"/>
                                  </p:stCondLst>
                                  <p:childTnLst>
                                    <p:set>
                                      <p:cBhvr>
                                        <p:cTn id="29" dur="1" fill="hold">
                                          <p:stCondLst>
                                            <p:cond delay="0"/>
                                          </p:stCondLst>
                                        </p:cTn>
                                        <p:tgtEl>
                                          <p:spTgt spid="25">
                                            <p:txEl>
                                              <p:pRg st="1" end="1"/>
                                            </p:txEl>
                                          </p:spTgt>
                                        </p:tgtEl>
                                        <p:attrNameLst>
                                          <p:attrName>style.visibility</p:attrName>
                                        </p:attrNameLst>
                                      </p:cBhvr>
                                      <p:to>
                                        <p:strVal val="visible"/>
                                      </p:to>
                                    </p:set>
                                    <p:animEffect transition="in" filter="fade">
                                      <p:cBhvr>
                                        <p:cTn id="30" dur="1000"/>
                                        <p:tgtEl>
                                          <p:spTgt spid="25">
                                            <p:txEl>
                                              <p:pRg st="1" end="1"/>
                                            </p:txEl>
                                          </p:spTgt>
                                        </p:tgtEl>
                                      </p:cBhvr>
                                    </p:animEffect>
                                    <p:anim calcmode="lin" valueType="num">
                                      <p:cBhvr>
                                        <p:cTn id="31" dur="1000" fill="hold"/>
                                        <p:tgtEl>
                                          <p:spTgt spid="25">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25">
                                            <p:txEl>
                                              <p:pRg st="1" end="1"/>
                                            </p:txEl>
                                          </p:spTgt>
                                        </p:tgtEl>
                                        <p:attrNameLst>
                                          <p:attrName>ppt_y</p:attrName>
                                        </p:attrNameLst>
                                      </p:cBhvr>
                                      <p:tavLst>
                                        <p:tav tm="0">
                                          <p:val>
                                            <p:strVal val="#ppt_y+.1"/>
                                          </p:val>
                                        </p:tav>
                                        <p:tav tm="100000">
                                          <p:val>
                                            <p:strVal val="#ppt_y"/>
                                          </p:val>
                                        </p:tav>
                                      </p:tavLst>
                                    </p:anim>
                                  </p:childTnLst>
                                </p:cTn>
                              </p:par>
                            </p:childTnLst>
                          </p:cTn>
                        </p:par>
                        <p:par>
                          <p:cTn id="33" fill="hold">
                            <p:stCondLst>
                              <p:cond delay="4500"/>
                            </p:stCondLst>
                            <p:childTnLst>
                              <p:par>
                                <p:cTn id="34" presetID="42" presetClass="entr" presetSubtype="0" fill="hold" grpId="0" nodeType="afterEffect">
                                  <p:stCondLst>
                                    <p:cond delay="0"/>
                                  </p:stCondLst>
                                  <p:childTnLst>
                                    <p:set>
                                      <p:cBhvr>
                                        <p:cTn id="35" dur="1" fill="hold">
                                          <p:stCondLst>
                                            <p:cond delay="0"/>
                                          </p:stCondLst>
                                        </p:cTn>
                                        <p:tgtEl>
                                          <p:spTgt spid="25">
                                            <p:txEl>
                                              <p:pRg st="2" end="2"/>
                                            </p:txEl>
                                          </p:spTgt>
                                        </p:tgtEl>
                                        <p:attrNameLst>
                                          <p:attrName>style.visibility</p:attrName>
                                        </p:attrNameLst>
                                      </p:cBhvr>
                                      <p:to>
                                        <p:strVal val="visible"/>
                                      </p:to>
                                    </p:set>
                                    <p:animEffect transition="in" filter="fade">
                                      <p:cBhvr>
                                        <p:cTn id="36" dur="1000"/>
                                        <p:tgtEl>
                                          <p:spTgt spid="25">
                                            <p:txEl>
                                              <p:pRg st="2" end="2"/>
                                            </p:txEl>
                                          </p:spTgt>
                                        </p:tgtEl>
                                      </p:cBhvr>
                                    </p:animEffect>
                                    <p:anim calcmode="lin" valueType="num">
                                      <p:cBhvr>
                                        <p:cTn id="37" dur="1000" fill="hold"/>
                                        <p:tgtEl>
                                          <p:spTgt spid="25">
                                            <p:txEl>
                                              <p:pRg st="2" end="2"/>
                                            </p:txEl>
                                          </p:spTgt>
                                        </p:tgtEl>
                                        <p:attrNameLst>
                                          <p:attrName>ppt_x</p:attrName>
                                        </p:attrNameLst>
                                      </p:cBhvr>
                                      <p:tavLst>
                                        <p:tav tm="0">
                                          <p:val>
                                            <p:strVal val="#ppt_x"/>
                                          </p:val>
                                        </p:tav>
                                        <p:tav tm="100000">
                                          <p:val>
                                            <p:strVal val="#ppt_x"/>
                                          </p:val>
                                        </p:tav>
                                      </p:tavLst>
                                    </p:anim>
                                    <p:anim calcmode="lin" valueType="num">
                                      <p:cBhvr>
                                        <p:cTn id="38" dur="1000" fill="hold"/>
                                        <p:tgtEl>
                                          <p:spTgt spid="25">
                                            <p:txEl>
                                              <p:pRg st="2" end="2"/>
                                            </p:txEl>
                                          </p:spTgt>
                                        </p:tgtEl>
                                        <p:attrNameLst>
                                          <p:attrName>ppt_y</p:attrName>
                                        </p:attrNameLst>
                                      </p:cBhvr>
                                      <p:tavLst>
                                        <p:tav tm="0">
                                          <p:val>
                                            <p:strVal val="#ppt_y+.1"/>
                                          </p:val>
                                        </p:tav>
                                        <p:tav tm="100000">
                                          <p:val>
                                            <p:strVal val="#ppt_y"/>
                                          </p:val>
                                        </p:tav>
                                      </p:tavLst>
                                    </p:anim>
                                  </p:childTnLst>
                                </p:cTn>
                              </p:par>
                            </p:childTnLst>
                          </p:cTn>
                        </p:par>
                        <p:par>
                          <p:cTn id="39" fill="hold">
                            <p:stCondLst>
                              <p:cond delay="5500"/>
                            </p:stCondLst>
                            <p:childTnLst>
                              <p:par>
                                <p:cTn id="40" presetID="42" presetClass="entr" presetSubtype="0" fill="hold" grpId="0" nodeType="afterEffect">
                                  <p:stCondLst>
                                    <p:cond delay="0"/>
                                  </p:stCondLst>
                                  <p:childTnLst>
                                    <p:set>
                                      <p:cBhvr>
                                        <p:cTn id="41" dur="1" fill="hold">
                                          <p:stCondLst>
                                            <p:cond delay="0"/>
                                          </p:stCondLst>
                                        </p:cTn>
                                        <p:tgtEl>
                                          <p:spTgt spid="25">
                                            <p:txEl>
                                              <p:pRg st="3" end="3"/>
                                            </p:txEl>
                                          </p:spTgt>
                                        </p:tgtEl>
                                        <p:attrNameLst>
                                          <p:attrName>style.visibility</p:attrName>
                                        </p:attrNameLst>
                                      </p:cBhvr>
                                      <p:to>
                                        <p:strVal val="visible"/>
                                      </p:to>
                                    </p:set>
                                    <p:animEffect transition="in" filter="fade">
                                      <p:cBhvr>
                                        <p:cTn id="42" dur="1000"/>
                                        <p:tgtEl>
                                          <p:spTgt spid="25">
                                            <p:txEl>
                                              <p:pRg st="3" end="3"/>
                                            </p:txEl>
                                          </p:spTgt>
                                        </p:tgtEl>
                                      </p:cBhvr>
                                    </p:animEffect>
                                    <p:anim calcmode="lin" valueType="num">
                                      <p:cBhvr>
                                        <p:cTn id="43" dur="1000" fill="hold"/>
                                        <p:tgtEl>
                                          <p:spTgt spid="25">
                                            <p:txEl>
                                              <p:pRg st="3" end="3"/>
                                            </p:txEl>
                                          </p:spTgt>
                                        </p:tgtEl>
                                        <p:attrNameLst>
                                          <p:attrName>ppt_x</p:attrName>
                                        </p:attrNameLst>
                                      </p:cBhvr>
                                      <p:tavLst>
                                        <p:tav tm="0">
                                          <p:val>
                                            <p:strVal val="#ppt_x"/>
                                          </p:val>
                                        </p:tav>
                                        <p:tav tm="100000">
                                          <p:val>
                                            <p:strVal val="#ppt_x"/>
                                          </p:val>
                                        </p:tav>
                                      </p:tavLst>
                                    </p:anim>
                                    <p:anim calcmode="lin" valueType="num">
                                      <p:cBhvr>
                                        <p:cTn id="44" dur="1000" fill="hold"/>
                                        <p:tgtEl>
                                          <p:spTgt spid="25">
                                            <p:txEl>
                                              <p:pRg st="3" end="3"/>
                                            </p:txEl>
                                          </p:spTgt>
                                        </p:tgtEl>
                                        <p:attrNameLst>
                                          <p:attrName>ppt_y</p:attrName>
                                        </p:attrNameLst>
                                      </p:cBhvr>
                                      <p:tavLst>
                                        <p:tav tm="0">
                                          <p:val>
                                            <p:strVal val="#ppt_y+.1"/>
                                          </p:val>
                                        </p:tav>
                                        <p:tav tm="100000">
                                          <p:val>
                                            <p:strVal val="#ppt_y"/>
                                          </p:val>
                                        </p:tav>
                                      </p:tavLst>
                                    </p:anim>
                                  </p:childTnLst>
                                </p:cTn>
                              </p:par>
                            </p:childTnLst>
                          </p:cTn>
                        </p:par>
                        <p:par>
                          <p:cTn id="45" fill="hold">
                            <p:stCondLst>
                              <p:cond delay="6500"/>
                            </p:stCondLst>
                            <p:childTnLst>
                              <p:par>
                                <p:cTn id="46" presetID="42" presetClass="entr" presetSubtype="0" fill="hold" grpId="0" nodeType="afterEffect">
                                  <p:stCondLst>
                                    <p:cond delay="0"/>
                                  </p:stCondLst>
                                  <p:childTnLst>
                                    <p:set>
                                      <p:cBhvr>
                                        <p:cTn id="47" dur="1" fill="hold">
                                          <p:stCondLst>
                                            <p:cond delay="0"/>
                                          </p:stCondLst>
                                        </p:cTn>
                                        <p:tgtEl>
                                          <p:spTgt spid="25">
                                            <p:txEl>
                                              <p:pRg st="4" end="4"/>
                                            </p:txEl>
                                          </p:spTgt>
                                        </p:tgtEl>
                                        <p:attrNameLst>
                                          <p:attrName>style.visibility</p:attrName>
                                        </p:attrNameLst>
                                      </p:cBhvr>
                                      <p:to>
                                        <p:strVal val="visible"/>
                                      </p:to>
                                    </p:set>
                                    <p:animEffect transition="in" filter="fade">
                                      <p:cBhvr>
                                        <p:cTn id="48" dur="1000"/>
                                        <p:tgtEl>
                                          <p:spTgt spid="25">
                                            <p:txEl>
                                              <p:pRg st="4" end="4"/>
                                            </p:txEl>
                                          </p:spTgt>
                                        </p:tgtEl>
                                      </p:cBhvr>
                                    </p:animEffect>
                                    <p:anim calcmode="lin" valueType="num">
                                      <p:cBhvr>
                                        <p:cTn id="49" dur="1000" fill="hold"/>
                                        <p:tgtEl>
                                          <p:spTgt spid="25">
                                            <p:txEl>
                                              <p:pRg st="4" end="4"/>
                                            </p:txEl>
                                          </p:spTgt>
                                        </p:tgtEl>
                                        <p:attrNameLst>
                                          <p:attrName>ppt_x</p:attrName>
                                        </p:attrNameLst>
                                      </p:cBhvr>
                                      <p:tavLst>
                                        <p:tav tm="0">
                                          <p:val>
                                            <p:strVal val="#ppt_x"/>
                                          </p:val>
                                        </p:tav>
                                        <p:tav tm="100000">
                                          <p:val>
                                            <p:strVal val="#ppt_x"/>
                                          </p:val>
                                        </p:tav>
                                      </p:tavLst>
                                    </p:anim>
                                    <p:anim calcmode="lin" valueType="num">
                                      <p:cBhvr>
                                        <p:cTn id="50" dur="1000" fill="hold"/>
                                        <p:tgtEl>
                                          <p:spTgt spid="25">
                                            <p:txEl>
                                              <p:pRg st="4" end="4"/>
                                            </p:txEl>
                                          </p:spTgt>
                                        </p:tgtEl>
                                        <p:attrNameLst>
                                          <p:attrName>ppt_y</p:attrName>
                                        </p:attrNameLst>
                                      </p:cBhvr>
                                      <p:tavLst>
                                        <p:tav tm="0">
                                          <p:val>
                                            <p:strVal val="#ppt_y+.1"/>
                                          </p:val>
                                        </p:tav>
                                        <p:tav tm="100000">
                                          <p:val>
                                            <p:strVal val="#ppt_y"/>
                                          </p:val>
                                        </p:tav>
                                      </p:tavLst>
                                    </p:anim>
                                  </p:childTnLst>
                                </p:cTn>
                              </p:par>
                            </p:childTnLst>
                          </p:cTn>
                        </p:par>
                        <p:par>
                          <p:cTn id="51" fill="hold">
                            <p:stCondLst>
                              <p:cond delay="7500"/>
                            </p:stCondLst>
                            <p:childTnLst>
                              <p:par>
                                <p:cTn id="52" presetID="42" presetClass="entr" presetSubtype="0" fill="hold" grpId="0" nodeType="afterEffect">
                                  <p:stCondLst>
                                    <p:cond delay="0"/>
                                  </p:stCondLst>
                                  <p:childTnLst>
                                    <p:set>
                                      <p:cBhvr>
                                        <p:cTn id="53" dur="1" fill="hold">
                                          <p:stCondLst>
                                            <p:cond delay="0"/>
                                          </p:stCondLst>
                                        </p:cTn>
                                        <p:tgtEl>
                                          <p:spTgt spid="25">
                                            <p:txEl>
                                              <p:pRg st="5" end="5"/>
                                            </p:txEl>
                                          </p:spTgt>
                                        </p:tgtEl>
                                        <p:attrNameLst>
                                          <p:attrName>style.visibility</p:attrName>
                                        </p:attrNameLst>
                                      </p:cBhvr>
                                      <p:to>
                                        <p:strVal val="visible"/>
                                      </p:to>
                                    </p:set>
                                    <p:animEffect transition="in" filter="fade">
                                      <p:cBhvr>
                                        <p:cTn id="54" dur="1000"/>
                                        <p:tgtEl>
                                          <p:spTgt spid="25">
                                            <p:txEl>
                                              <p:pRg st="5" end="5"/>
                                            </p:txEl>
                                          </p:spTgt>
                                        </p:tgtEl>
                                      </p:cBhvr>
                                    </p:animEffect>
                                    <p:anim calcmode="lin" valueType="num">
                                      <p:cBhvr>
                                        <p:cTn id="55" dur="1000" fill="hold"/>
                                        <p:tgtEl>
                                          <p:spTgt spid="25">
                                            <p:txEl>
                                              <p:pRg st="5" end="5"/>
                                            </p:txEl>
                                          </p:spTgt>
                                        </p:tgtEl>
                                        <p:attrNameLst>
                                          <p:attrName>ppt_x</p:attrName>
                                        </p:attrNameLst>
                                      </p:cBhvr>
                                      <p:tavLst>
                                        <p:tav tm="0">
                                          <p:val>
                                            <p:strVal val="#ppt_x"/>
                                          </p:val>
                                        </p:tav>
                                        <p:tav tm="100000">
                                          <p:val>
                                            <p:strVal val="#ppt_x"/>
                                          </p:val>
                                        </p:tav>
                                      </p:tavLst>
                                    </p:anim>
                                    <p:anim calcmode="lin" valueType="num">
                                      <p:cBhvr>
                                        <p:cTn id="56" dur="1000" fill="hold"/>
                                        <p:tgtEl>
                                          <p:spTgt spid="25">
                                            <p:txEl>
                                              <p:pRg st="5" end="5"/>
                                            </p:txEl>
                                          </p:spTgt>
                                        </p:tgtEl>
                                        <p:attrNameLst>
                                          <p:attrName>ppt_y</p:attrName>
                                        </p:attrNameLst>
                                      </p:cBhvr>
                                      <p:tavLst>
                                        <p:tav tm="0">
                                          <p:val>
                                            <p:strVal val="#ppt_y+.1"/>
                                          </p:val>
                                        </p:tav>
                                        <p:tav tm="100000">
                                          <p:val>
                                            <p:strVal val="#ppt_y"/>
                                          </p:val>
                                        </p:tav>
                                      </p:tavLst>
                                    </p:anim>
                                  </p:childTnLst>
                                </p:cTn>
                              </p:par>
                            </p:childTnLst>
                          </p:cTn>
                        </p:par>
                        <p:par>
                          <p:cTn id="57" fill="hold">
                            <p:stCondLst>
                              <p:cond delay="8500"/>
                            </p:stCondLst>
                            <p:childTnLst>
                              <p:par>
                                <p:cTn id="58" presetID="42" presetClass="entr" presetSubtype="0" fill="hold" grpId="0" nodeType="afterEffect">
                                  <p:stCondLst>
                                    <p:cond delay="0"/>
                                  </p:stCondLst>
                                  <p:childTnLst>
                                    <p:set>
                                      <p:cBhvr>
                                        <p:cTn id="59" dur="1" fill="hold">
                                          <p:stCondLst>
                                            <p:cond delay="0"/>
                                          </p:stCondLst>
                                        </p:cTn>
                                        <p:tgtEl>
                                          <p:spTgt spid="25">
                                            <p:txEl>
                                              <p:pRg st="6" end="6"/>
                                            </p:txEl>
                                          </p:spTgt>
                                        </p:tgtEl>
                                        <p:attrNameLst>
                                          <p:attrName>style.visibility</p:attrName>
                                        </p:attrNameLst>
                                      </p:cBhvr>
                                      <p:to>
                                        <p:strVal val="visible"/>
                                      </p:to>
                                    </p:set>
                                    <p:animEffect transition="in" filter="fade">
                                      <p:cBhvr>
                                        <p:cTn id="60" dur="1000"/>
                                        <p:tgtEl>
                                          <p:spTgt spid="25">
                                            <p:txEl>
                                              <p:pRg st="6" end="6"/>
                                            </p:txEl>
                                          </p:spTgt>
                                        </p:tgtEl>
                                      </p:cBhvr>
                                    </p:animEffect>
                                    <p:anim calcmode="lin" valueType="num">
                                      <p:cBhvr>
                                        <p:cTn id="61" dur="1000" fill="hold"/>
                                        <p:tgtEl>
                                          <p:spTgt spid="25">
                                            <p:txEl>
                                              <p:pRg st="6" end="6"/>
                                            </p:txEl>
                                          </p:spTgt>
                                        </p:tgtEl>
                                        <p:attrNameLst>
                                          <p:attrName>ppt_x</p:attrName>
                                        </p:attrNameLst>
                                      </p:cBhvr>
                                      <p:tavLst>
                                        <p:tav tm="0">
                                          <p:val>
                                            <p:strVal val="#ppt_x"/>
                                          </p:val>
                                        </p:tav>
                                        <p:tav tm="100000">
                                          <p:val>
                                            <p:strVal val="#ppt_x"/>
                                          </p:val>
                                        </p:tav>
                                      </p:tavLst>
                                    </p:anim>
                                    <p:anim calcmode="lin" valueType="num">
                                      <p:cBhvr>
                                        <p:cTn id="62" dur="1000" fill="hold"/>
                                        <p:tgtEl>
                                          <p:spTgt spid="25">
                                            <p:txEl>
                                              <p:pRg st="6" end="6"/>
                                            </p:txEl>
                                          </p:spTgt>
                                        </p:tgtEl>
                                        <p:attrNameLst>
                                          <p:attrName>ppt_y</p:attrName>
                                        </p:attrNameLst>
                                      </p:cBhvr>
                                      <p:tavLst>
                                        <p:tav tm="0">
                                          <p:val>
                                            <p:strVal val="#ppt_y+.1"/>
                                          </p:val>
                                        </p:tav>
                                        <p:tav tm="100000">
                                          <p:val>
                                            <p:strVal val="#ppt_y"/>
                                          </p:val>
                                        </p:tav>
                                      </p:tavLst>
                                    </p:anim>
                                  </p:childTnLst>
                                </p:cTn>
                              </p:par>
                            </p:childTnLst>
                          </p:cTn>
                        </p:par>
                        <p:par>
                          <p:cTn id="63" fill="hold">
                            <p:stCondLst>
                              <p:cond delay="9500"/>
                            </p:stCondLst>
                            <p:childTnLst>
                              <p:par>
                                <p:cTn id="64" presetID="42" presetClass="entr" presetSubtype="0" fill="hold" grpId="0" nodeType="afterEffect">
                                  <p:stCondLst>
                                    <p:cond delay="0"/>
                                  </p:stCondLst>
                                  <p:childTnLst>
                                    <p:set>
                                      <p:cBhvr>
                                        <p:cTn id="65" dur="1" fill="hold">
                                          <p:stCondLst>
                                            <p:cond delay="0"/>
                                          </p:stCondLst>
                                        </p:cTn>
                                        <p:tgtEl>
                                          <p:spTgt spid="25">
                                            <p:txEl>
                                              <p:pRg st="7" end="7"/>
                                            </p:txEl>
                                          </p:spTgt>
                                        </p:tgtEl>
                                        <p:attrNameLst>
                                          <p:attrName>style.visibility</p:attrName>
                                        </p:attrNameLst>
                                      </p:cBhvr>
                                      <p:to>
                                        <p:strVal val="visible"/>
                                      </p:to>
                                    </p:set>
                                    <p:animEffect transition="in" filter="fade">
                                      <p:cBhvr>
                                        <p:cTn id="66" dur="1000"/>
                                        <p:tgtEl>
                                          <p:spTgt spid="25">
                                            <p:txEl>
                                              <p:pRg st="7" end="7"/>
                                            </p:txEl>
                                          </p:spTgt>
                                        </p:tgtEl>
                                      </p:cBhvr>
                                    </p:animEffect>
                                    <p:anim calcmode="lin" valueType="num">
                                      <p:cBhvr>
                                        <p:cTn id="67" dur="1000" fill="hold"/>
                                        <p:tgtEl>
                                          <p:spTgt spid="25">
                                            <p:txEl>
                                              <p:pRg st="7" end="7"/>
                                            </p:txEl>
                                          </p:spTgt>
                                        </p:tgtEl>
                                        <p:attrNameLst>
                                          <p:attrName>ppt_x</p:attrName>
                                        </p:attrNameLst>
                                      </p:cBhvr>
                                      <p:tavLst>
                                        <p:tav tm="0">
                                          <p:val>
                                            <p:strVal val="#ppt_x"/>
                                          </p:val>
                                        </p:tav>
                                        <p:tav tm="100000">
                                          <p:val>
                                            <p:strVal val="#ppt_x"/>
                                          </p:val>
                                        </p:tav>
                                      </p:tavLst>
                                    </p:anim>
                                    <p:anim calcmode="lin" valueType="num">
                                      <p:cBhvr>
                                        <p:cTn id="68" dur="1000" fill="hold"/>
                                        <p:tgtEl>
                                          <p:spTgt spid="25">
                                            <p:txEl>
                                              <p:pRg st="7" end="7"/>
                                            </p:txEl>
                                          </p:spTgt>
                                        </p:tgtEl>
                                        <p:attrNameLst>
                                          <p:attrName>ppt_y</p:attrName>
                                        </p:attrNameLst>
                                      </p:cBhvr>
                                      <p:tavLst>
                                        <p:tav tm="0">
                                          <p:val>
                                            <p:strVal val="#ppt_y+.1"/>
                                          </p:val>
                                        </p:tav>
                                        <p:tav tm="100000">
                                          <p:val>
                                            <p:strVal val="#ppt_y"/>
                                          </p:val>
                                        </p:tav>
                                      </p:tavLst>
                                    </p:anim>
                                  </p:childTnLst>
                                </p:cTn>
                              </p:par>
                            </p:childTnLst>
                          </p:cTn>
                        </p:par>
                        <p:par>
                          <p:cTn id="69" fill="hold">
                            <p:stCondLst>
                              <p:cond delay="10500"/>
                            </p:stCondLst>
                            <p:childTnLst>
                              <p:par>
                                <p:cTn id="70" presetID="42" presetClass="entr" presetSubtype="0" fill="hold" grpId="0" nodeType="afterEffect">
                                  <p:stCondLst>
                                    <p:cond delay="0"/>
                                  </p:stCondLst>
                                  <p:childTnLst>
                                    <p:set>
                                      <p:cBhvr>
                                        <p:cTn id="71" dur="1" fill="hold">
                                          <p:stCondLst>
                                            <p:cond delay="0"/>
                                          </p:stCondLst>
                                        </p:cTn>
                                        <p:tgtEl>
                                          <p:spTgt spid="3"/>
                                        </p:tgtEl>
                                        <p:attrNameLst>
                                          <p:attrName>style.visibility</p:attrName>
                                        </p:attrNameLst>
                                      </p:cBhvr>
                                      <p:to>
                                        <p:strVal val="visible"/>
                                      </p:to>
                                    </p:set>
                                    <p:animEffect transition="in" filter="fade">
                                      <p:cBhvr>
                                        <p:cTn id="72" dur="1000"/>
                                        <p:tgtEl>
                                          <p:spTgt spid="3"/>
                                        </p:tgtEl>
                                      </p:cBhvr>
                                    </p:animEffect>
                                    <p:anim calcmode="lin" valueType="num">
                                      <p:cBhvr>
                                        <p:cTn id="73" dur="1000" fill="hold"/>
                                        <p:tgtEl>
                                          <p:spTgt spid="3"/>
                                        </p:tgtEl>
                                        <p:attrNameLst>
                                          <p:attrName>ppt_x</p:attrName>
                                        </p:attrNameLst>
                                      </p:cBhvr>
                                      <p:tavLst>
                                        <p:tav tm="0">
                                          <p:val>
                                            <p:strVal val="#ppt_x"/>
                                          </p:val>
                                        </p:tav>
                                        <p:tav tm="100000">
                                          <p:val>
                                            <p:strVal val="#ppt_x"/>
                                          </p:val>
                                        </p:tav>
                                      </p:tavLst>
                                    </p:anim>
                                    <p:anim calcmode="lin" valueType="num">
                                      <p:cBhvr>
                                        <p:cTn id="74" dur="1000" fill="hold"/>
                                        <p:tgtEl>
                                          <p:spTgt spid="3"/>
                                        </p:tgtEl>
                                        <p:attrNameLst>
                                          <p:attrName>ppt_y</p:attrName>
                                        </p:attrNameLst>
                                      </p:cBhvr>
                                      <p:tavLst>
                                        <p:tav tm="0">
                                          <p:val>
                                            <p:strVal val="#ppt_y+.1"/>
                                          </p:val>
                                        </p:tav>
                                        <p:tav tm="100000">
                                          <p:val>
                                            <p:strVal val="#ppt_y"/>
                                          </p:val>
                                        </p:tav>
                                      </p:tavLst>
                                    </p:anim>
                                  </p:childTnLst>
                                </p:cTn>
                              </p:par>
                            </p:childTnLst>
                          </p:cTn>
                        </p:par>
                        <p:par>
                          <p:cTn id="75" fill="hold">
                            <p:stCondLst>
                              <p:cond delay="11500"/>
                            </p:stCondLst>
                            <p:childTnLst>
                              <p:par>
                                <p:cTn id="76" presetID="42" presetClass="entr" presetSubtype="0" fill="hold" grpId="0" nodeType="afterEffect">
                                  <p:stCondLst>
                                    <p:cond delay="0"/>
                                  </p:stCondLst>
                                  <p:childTnLst>
                                    <p:set>
                                      <p:cBhvr>
                                        <p:cTn id="77" dur="1" fill="hold">
                                          <p:stCondLst>
                                            <p:cond delay="0"/>
                                          </p:stCondLst>
                                        </p:cTn>
                                        <p:tgtEl>
                                          <p:spTgt spid="4"/>
                                        </p:tgtEl>
                                        <p:attrNameLst>
                                          <p:attrName>style.visibility</p:attrName>
                                        </p:attrNameLst>
                                      </p:cBhvr>
                                      <p:to>
                                        <p:strVal val="visible"/>
                                      </p:to>
                                    </p:set>
                                    <p:animEffect transition="in" filter="fade">
                                      <p:cBhvr>
                                        <p:cTn id="78" dur="1000"/>
                                        <p:tgtEl>
                                          <p:spTgt spid="4"/>
                                        </p:tgtEl>
                                      </p:cBhvr>
                                    </p:animEffect>
                                    <p:anim calcmode="lin" valueType="num">
                                      <p:cBhvr>
                                        <p:cTn id="79" dur="1000" fill="hold"/>
                                        <p:tgtEl>
                                          <p:spTgt spid="4"/>
                                        </p:tgtEl>
                                        <p:attrNameLst>
                                          <p:attrName>ppt_x</p:attrName>
                                        </p:attrNameLst>
                                      </p:cBhvr>
                                      <p:tavLst>
                                        <p:tav tm="0">
                                          <p:val>
                                            <p:strVal val="#ppt_x"/>
                                          </p:val>
                                        </p:tav>
                                        <p:tav tm="100000">
                                          <p:val>
                                            <p:strVal val="#ppt_x"/>
                                          </p:val>
                                        </p:tav>
                                      </p:tavLst>
                                    </p:anim>
                                    <p:anim calcmode="lin" valueType="num">
                                      <p:cBhvr>
                                        <p:cTn id="8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6" grpId="0" build="p"/>
      <p:bldP spid="25" grpId="0" build="p"/>
      <p:bldP spid="20" grpId="0" build="p"/>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E1C88-627C-4655-A4FB-0BB02EDB078A}"/>
              </a:ext>
            </a:extLst>
          </p:cNvPr>
          <p:cNvSpPr>
            <a:spLocks noGrp="1"/>
          </p:cNvSpPr>
          <p:nvPr>
            <p:ph type="title"/>
          </p:nvPr>
        </p:nvSpPr>
        <p:spPr>
          <a:xfrm>
            <a:off x="672861" y="742000"/>
            <a:ext cx="7521570" cy="1310265"/>
          </a:xfrm>
        </p:spPr>
        <p:txBody>
          <a:bodyPr>
            <a:normAutofit/>
          </a:bodyPr>
          <a:lstStyle/>
          <a:p>
            <a:r>
              <a:rPr lang="en-US"/>
              <a:t>FINRA - KEY RULES (CUSTOMER PROTECTION)</a:t>
            </a:r>
          </a:p>
        </p:txBody>
      </p:sp>
      <p:sp>
        <p:nvSpPr>
          <p:cNvPr id="3" name="Content Placeholder 2">
            <a:extLst>
              <a:ext uri="{FF2B5EF4-FFF2-40B4-BE49-F238E27FC236}">
                <a16:creationId xmlns:a16="http://schemas.microsoft.com/office/drawing/2014/main" id="{033634FE-ADF0-4BC3-A0A9-447EA9DD096B}"/>
              </a:ext>
            </a:extLst>
          </p:cNvPr>
          <p:cNvSpPr>
            <a:spLocks noGrp="1"/>
          </p:cNvSpPr>
          <p:nvPr>
            <p:ph type="body" sz="quarter" idx="13"/>
          </p:nvPr>
        </p:nvSpPr>
        <p:spPr>
          <a:xfrm>
            <a:off x="914400" y="2128739"/>
            <a:ext cx="6800850" cy="450559"/>
          </a:xfrm>
        </p:spPr>
        <p:txBody>
          <a:bodyPr vert="horz" lIns="91440" tIns="45720" rIns="91440" bIns="45720" rtlCol="0" anchor="t">
            <a:normAutofit/>
          </a:bodyPr>
          <a:lstStyle/>
          <a:p>
            <a:r>
              <a:rPr lang="en-ZA">
                <a:solidFill>
                  <a:schemeClr val="accent5">
                    <a:lumMod val="20000"/>
                    <a:lumOff val="80000"/>
                  </a:schemeClr>
                </a:solidFill>
              </a:rPr>
              <a:t>Code of Arbitration Procedure (Customer v. Industry) </a:t>
            </a:r>
            <a:endParaRPr lang="en-ZA" noProof="1">
              <a:solidFill>
                <a:schemeClr val="accent5">
                  <a:lumMod val="20000"/>
                  <a:lumOff val="80000"/>
                </a:schemeClr>
              </a:solidFill>
            </a:endParaRPr>
          </a:p>
        </p:txBody>
      </p:sp>
      <p:sp>
        <p:nvSpPr>
          <p:cNvPr id="6" name="Slide Number Placeholder 5">
            <a:extLst>
              <a:ext uri="{FF2B5EF4-FFF2-40B4-BE49-F238E27FC236}">
                <a16:creationId xmlns:a16="http://schemas.microsoft.com/office/drawing/2014/main" id="{6AB5FBE9-888B-4FE5-8AC6-FB80C5520650}"/>
              </a:ext>
            </a:extLst>
          </p:cNvPr>
          <p:cNvSpPr>
            <a:spLocks noGrp="1"/>
          </p:cNvSpPr>
          <p:nvPr>
            <p:ph type="sldNum" sz="quarter" idx="12"/>
          </p:nvPr>
        </p:nvSpPr>
        <p:spPr>
          <a:xfrm>
            <a:off x="11274091" y="6355080"/>
            <a:ext cx="457200" cy="365125"/>
          </a:xfrm>
        </p:spPr>
        <p:txBody>
          <a:bodyPr/>
          <a:lstStyle/>
          <a:p>
            <a:fld id="{B5CEABB6-07DC-46E8-9B57-56EC44A396E5}" type="slidenum">
              <a:rPr lang="en-US" smtClean="0"/>
              <a:pPr/>
              <a:t>6</a:t>
            </a:fld>
            <a:endParaRPr lang="en-US"/>
          </a:p>
        </p:txBody>
      </p:sp>
      <p:sp>
        <p:nvSpPr>
          <p:cNvPr id="5" name="Text Placeholder 3">
            <a:extLst>
              <a:ext uri="{FF2B5EF4-FFF2-40B4-BE49-F238E27FC236}">
                <a16:creationId xmlns:a16="http://schemas.microsoft.com/office/drawing/2014/main" id="{C68B3BE6-F621-F8CC-C31D-182DF713A587}"/>
              </a:ext>
            </a:extLst>
          </p:cNvPr>
          <p:cNvSpPr txBox="1">
            <a:spLocks/>
          </p:cNvSpPr>
          <p:nvPr/>
        </p:nvSpPr>
        <p:spPr>
          <a:xfrm>
            <a:off x="1017917" y="2951789"/>
            <a:ext cx="5434642" cy="9544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a:solidFill>
                  <a:schemeClr val="tx2">
                    <a:lumMod val="75000"/>
                  </a:schemeClr>
                </a:solidFill>
              </a:rPr>
              <a:t>Governs Dispute Resolution Forum</a:t>
            </a:r>
          </a:p>
        </p:txBody>
      </p:sp>
      <p:sp>
        <p:nvSpPr>
          <p:cNvPr id="7" name="TextBox 6">
            <a:extLst>
              <a:ext uri="{FF2B5EF4-FFF2-40B4-BE49-F238E27FC236}">
                <a16:creationId xmlns:a16="http://schemas.microsoft.com/office/drawing/2014/main" id="{F07F04A8-CA1A-51DF-ED19-F0DFE9761625}"/>
              </a:ext>
            </a:extLst>
          </p:cNvPr>
          <p:cNvSpPr txBox="1"/>
          <p:nvPr/>
        </p:nvSpPr>
        <p:spPr>
          <a:xfrm>
            <a:off x="1552754" y="3536831"/>
            <a:ext cx="5359609" cy="2031325"/>
          </a:xfrm>
          <a:prstGeom prst="rect">
            <a:avLst/>
          </a:prstGeom>
          <a:noFill/>
        </p:spPr>
        <p:txBody>
          <a:bodyPr wrap="none" rtlCol="0">
            <a:spAutoFit/>
          </a:bodyPr>
          <a:lstStyle/>
          <a:p>
            <a:r>
              <a:rPr lang="en-US">
                <a:solidFill>
                  <a:schemeClr val="accent5">
                    <a:lumMod val="20000"/>
                    <a:lumOff val="80000"/>
                  </a:schemeClr>
                </a:solidFill>
              </a:rPr>
              <a:t>Customer Rules – Basics</a:t>
            </a:r>
          </a:p>
          <a:p>
            <a:endParaRPr lang="en-US">
              <a:solidFill>
                <a:schemeClr val="accent5">
                  <a:lumMod val="20000"/>
                  <a:lumOff val="80000"/>
                </a:schemeClr>
              </a:solidFill>
            </a:endParaRPr>
          </a:p>
          <a:p>
            <a:r>
              <a:rPr lang="en-US" b="1">
                <a:solidFill>
                  <a:schemeClr val="accent4">
                    <a:lumMod val="60000"/>
                    <a:lumOff val="40000"/>
                  </a:schemeClr>
                </a:solidFill>
              </a:rPr>
              <a:t>Forum Requirements: </a:t>
            </a:r>
          </a:p>
          <a:p>
            <a:pPr marL="342900" indent="-342900">
              <a:buFont typeface="+mj-lt"/>
              <a:buAutoNum type="alphaLcParenR"/>
            </a:pPr>
            <a:r>
              <a:rPr lang="en-US">
                <a:solidFill>
                  <a:schemeClr val="accent5">
                    <a:lumMod val="20000"/>
                    <a:lumOff val="80000"/>
                  </a:schemeClr>
                </a:solidFill>
              </a:rPr>
              <a:t>Rule 12200 Agreement or Customer Requests</a:t>
            </a:r>
          </a:p>
          <a:p>
            <a:pPr marL="342900" indent="-342900">
              <a:buFont typeface="+mj-lt"/>
              <a:buAutoNum type="alphaLcParenR"/>
            </a:pPr>
            <a:r>
              <a:rPr lang="en-US">
                <a:solidFill>
                  <a:schemeClr val="accent5">
                    <a:lumMod val="20000"/>
                    <a:lumOff val="80000"/>
                  </a:schemeClr>
                </a:solidFill>
              </a:rPr>
              <a:t>Rule  	12206 “Eligibility Rule” </a:t>
            </a:r>
          </a:p>
          <a:p>
            <a:r>
              <a:rPr lang="en-US">
                <a:solidFill>
                  <a:schemeClr val="accent5">
                    <a:lumMod val="20000"/>
                    <a:lumOff val="80000"/>
                  </a:schemeClr>
                </a:solidFill>
              </a:rPr>
              <a:t>	*Key Words…”occurrence or event”…</a:t>
            </a:r>
          </a:p>
          <a:p>
            <a:r>
              <a:rPr lang="en-US">
                <a:solidFill>
                  <a:schemeClr val="accent5">
                    <a:lumMod val="20000"/>
                    <a:lumOff val="80000"/>
                  </a:schemeClr>
                </a:solidFill>
              </a:rPr>
              <a:t>c)   Rule 12213 – Hearing Location </a:t>
            </a:r>
          </a:p>
        </p:txBody>
      </p:sp>
    </p:spTree>
    <p:extLst>
      <p:ext uri="{BB962C8B-B14F-4D97-AF65-F5344CB8AC3E}">
        <p14:creationId xmlns:p14="http://schemas.microsoft.com/office/powerpoint/2010/main" val="1346372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ppt_w</p:attrName>
                                        </p:attrNameLst>
                                      </p:cBhvr>
                                      <p:tavLst>
                                        <p:tav tm="0">
                                          <p:val>
                                            <p:fltVal val="0"/>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animEffect transition="in" filter="fade">
                                      <p:cBhvr>
                                        <p:cTn id="21" dur="500"/>
                                        <p:tgtEl>
                                          <p:spTgt spid="5"/>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p:cTn id="25" dur="500" fill="hold"/>
                                        <p:tgtEl>
                                          <p:spTgt spid="7"/>
                                        </p:tgtEl>
                                        <p:attrNameLst>
                                          <p:attrName>ppt_w</p:attrName>
                                        </p:attrNameLst>
                                      </p:cBhvr>
                                      <p:tavLst>
                                        <p:tav tm="0">
                                          <p:val>
                                            <p:fltVal val="0"/>
                                          </p:val>
                                        </p:tav>
                                        <p:tav tm="100000">
                                          <p:val>
                                            <p:strVal val="#ppt_w"/>
                                          </p:val>
                                        </p:tav>
                                      </p:tavLst>
                                    </p:anim>
                                    <p:anim calcmode="lin" valueType="num">
                                      <p:cBhvr>
                                        <p:cTn id="26" dur="500" fill="hold"/>
                                        <p:tgtEl>
                                          <p:spTgt spid="7"/>
                                        </p:tgtEl>
                                        <p:attrNameLst>
                                          <p:attrName>ppt_h</p:attrName>
                                        </p:attrNameLst>
                                      </p:cBhvr>
                                      <p:tavLst>
                                        <p:tav tm="0">
                                          <p:val>
                                            <p:fltVal val="0"/>
                                          </p:val>
                                        </p:tav>
                                        <p:tav tm="100000">
                                          <p:val>
                                            <p:strVal val="#ppt_h"/>
                                          </p:val>
                                        </p:tav>
                                      </p:tavLst>
                                    </p:anim>
                                    <p:animEffect transition="in" filter="fade">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54ABB-4929-4810-950B-2DAEA0A5BAB4}"/>
              </a:ext>
            </a:extLst>
          </p:cNvPr>
          <p:cNvSpPr>
            <a:spLocks noGrp="1"/>
          </p:cNvSpPr>
          <p:nvPr>
            <p:ph type="title"/>
          </p:nvPr>
        </p:nvSpPr>
        <p:spPr>
          <a:xfrm>
            <a:off x="3044952" y="898524"/>
            <a:ext cx="8232648" cy="1325880"/>
          </a:xfrm>
        </p:spPr>
        <p:txBody>
          <a:bodyPr/>
          <a:lstStyle/>
          <a:p>
            <a:r>
              <a:rPr lang="en-US"/>
              <a:t>Case specific Rules</a:t>
            </a:r>
          </a:p>
        </p:txBody>
      </p:sp>
      <p:sp>
        <p:nvSpPr>
          <p:cNvPr id="7" name="Content Placeholder 6">
            <a:extLst>
              <a:ext uri="{FF2B5EF4-FFF2-40B4-BE49-F238E27FC236}">
                <a16:creationId xmlns:a16="http://schemas.microsoft.com/office/drawing/2014/main" id="{6B35F89A-6CDF-41F7-BD87-18B45BD7330B}"/>
              </a:ext>
            </a:extLst>
          </p:cNvPr>
          <p:cNvSpPr>
            <a:spLocks noGrp="1"/>
          </p:cNvSpPr>
          <p:nvPr>
            <p:ph type="body" sz="quarter" idx="16"/>
          </p:nvPr>
        </p:nvSpPr>
        <p:spPr>
          <a:xfrm>
            <a:off x="3044952" y="1811202"/>
            <a:ext cx="8169388" cy="4148274"/>
          </a:xfrm>
        </p:spPr>
        <p:txBody>
          <a:bodyPr vert="horz" lIns="91440" tIns="45720" rIns="91440" bIns="45720" rtlCol="0" anchor="t">
            <a:normAutofit/>
          </a:bodyPr>
          <a:lstStyle/>
          <a:p>
            <a:pPr marL="400050" indent="-400050">
              <a:buAutoNum type="romanLcParenR"/>
            </a:pPr>
            <a:r>
              <a:rPr lang="en-ZA" sz="2000">
                <a:solidFill>
                  <a:schemeClr val="accent4">
                    <a:lumMod val="75000"/>
                  </a:schemeClr>
                </a:solidFill>
              </a:rPr>
              <a:t>Rule 12302 “Statement of Claims”</a:t>
            </a:r>
          </a:p>
          <a:p>
            <a:pPr marL="400050" indent="-400050">
              <a:buAutoNum type="romanLcParenR"/>
            </a:pPr>
            <a:r>
              <a:rPr lang="en-ZA" sz="2000">
                <a:solidFill>
                  <a:schemeClr val="accent4">
                    <a:lumMod val="75000"/>
                  </a:schemeClr>
                </a:solidFill>
              </a:rPr>
              <a:t>Rule 12303 “Answer” </a:t>
            </a:r>
          </a:p>
          <a:p>
            <a:pPr marL="400050" indent="-400050">
              <a:buAutoNum type="romanLcParenR"/>
            </a:pPr>
            <a:r>
              <a:rPr lang="en-ZA" sz="2000">
                <a:solidFill>
                  <a:schemeClr val="accent4">
                    <a:lumMod val="75000"/>
                  </a:schemeClr>
                </a:solidFill>
              </a:rPr>
              <a:t>Rule 12312 “Multiple Claimants”</a:t>
            </a:r>
          </a:p>
          <a:p>
            <a:pPr marL="400050" indent="-400050">
              <a:buAutoNum type="romanLcParenR"/>
            </a:pPr>
            <a:r>
              <a:rPr lang="en-ZA" sz="2000">
                <a:solidFill>
                  <a:schemeClr val="accent4">
                    <a:lumMod val="75000"/>
                  </a:schemeClr>
                </a:solidFill>
              </a:rPr>
              <a:t>Rule 1240 “List Selection” </a:t>
            </a:r>
          </a:p>
          <a:p>
            <a:pPr marL="400050" indent="-400050">
              <a:buAutoNum type="romanLcParenR"/>
            </a:pPr>
            <a:r>
              <a:rPr lang="en-ZA" sz="2000">
                <a:solidFill>
                  <a:schemeClr val="accent4">
                    <a:lumMod val="75000"/>
                  </a:schemeClr>
                </a:solidFill>
              </a:rPr>
              <a:t>Rule 12500 “Initial Pre-hearing conference”</a:t>
            </a:r>
          </a:p>
          <a:p>
            <a:pPr marL="400050" indent="-400050">
              <a:buAutoNum type="romanLcParenR"/>
            </a:pPr>
            <a:r>
              <a:rPr lang="en-ZA" sz="2000">
                <a:solidFill>
                  <a:schemeClr val="accent4">
                    <a:lumMod val="75000"/>
                  </a:schemeClr>
                </a:solidFill>
              </a:rPr>
              <a:t>Rule 12503/12504 “Motions/Motion to Dismiss”</a:t>
            </a:r>
          </a:p>
          <a:p>
            <a:pPr marL="400050" indent="-400050">
              <a:buAutoNum type="romanLcParenR"/>
            </a:pPr>
            <a:r>
              <a:rPr lang="en-ZA" sz="2000">
                <a:solidFill>
                  <a:schemeClr val="accent4">
                    <a:lumMod val="75000"/>
                  </a:schemeClr>
                </a:solidFill>
              </a:rPr>
              <a:t>Rule 12506 “Discovery”</a:t>
            </a:r>
          </a:p>
          <a:p>
            <a:pPr marL="400050" indent="-400050">
              <a:buAutoNum type="romanLcParenR"/>
            </a:pPr>
            <a:r>
              <a:rPr lang="en-ZA" sz="2000">
                <a:solidFill>
                  <a:schemeClr val="accent4">
                    <a:lumMod val="75000"/>
                  </a:schemeClr>
                </a:solidFill>
              </a:rPr>
              <a:t>Rule 12602 “Attendance”; Rule 12604</a:t>
            </a:r>
          </a:p>
          <a:p>
            <a:pPr marL="400050" indent="-400050">
              <a:buAutoNum type="romanLcParenR"/>
            </a:pPr>
            <a:r>
              <a:rPr lang="en-ZA" sz="2000">
                <a:solidFill>
                  <a:schemeClr val="accent4">
                    <a:lumMod val="75000"/>
                  </a:schemeClr>
                </a:solidFill>
              </a:rPr>
              <a:t>Rule 12800 “Small Claims”</a:t>
            </a:r>
          </a:p>
          <a:p>
            <a:pPr marL="400050" indent="-400050">
              <a:buAutoNum type="romanLcParenR"/>
            </a:pPr>
            <a:r>
              <a:rPr lang="en-ZA" sz="2000">
                <a:solidFill>
                  <a:schemeClr val="accent4">
                    <a:lumMod val="75000"/>
                  </a:schemeClr>
                </a:solidFill>
              </a:rPr>
              <a:t>Rule 12904 “Awards”</a:t>
            </a:r>
          </a:p>
        </p:txBody>
      </p:sp>
      <p:sp>
        <p:nvSpPr>
          <p:cNvPr id="14" name="Slide Number Placeholder 13">
            <a:extLst>
              <a:ext uri="{FF2B5EF4-FFF2-40B4-BE49-F238E27FC236}">
                <a16:creationId xmlns:a16="http://schemas.microsoft.com/office/drawing/2014/main" id="{B6D5B665-A640-4C90-A812-51AFE038FDF2}"/>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7</a:t>
            </a:fld>
            <a:endParaRPr lang="en-US"/>
          </a:p>
        </p:txBody>
      </p:sp>
    </p:spTree>
    <p:extLst>
      <p:ext uri="{BB962C8B-B14F-4D97-AF65-F5344CB8AC3E}">
        <p14:creationId xmlns:p14="http://schemas.microsoft.com/office/powerpoint/2010/main" val="1672070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randombar(horizontal)">
                                      <p:cBhvr>
                                        <p:cTn id="11" dur="500"/>
                                        <p:tgtEl>
                                          <p:spTgt spid="7">
                                            <p:txEl>
                                              <p:pRg st="0" end="0"/>
                                            </p:txEl>
                                          </p:spTgt>
                                        </p:tgtEl>
                                      </p:cBhvr>
                                    </p:animEffect>
                                  </p:childTnLst>
                                </p:cTn>
                              </p:par>
                            </p:childTnLst>
                          </p:cTn>
                        </p:par>
                        <p:par>
                          <p:cTn id="12" fill="hold">
                            <p:stCondLst>
                              <p:cond delay="1000"/>
                            </p:stCondLst>
                            <p:childTnLst>
                              <p:par>
                                <p:cTn id="13" presetID="14" presetClass="entr" presetSubtype="10" fill="hold" grpId="0" nodeType="after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animEffect transition="in" filter="randombar(horizontal)">
                                      <p:cBhvr>
                                        <p:cTn id="15" dur="500"/>
                                        <p:tgtEl>
                                          <p:spTgt spid="7">
                                            <p:txEl>
                                              <p:pRg st="1" end="1"/>
                                            </p:txEl>
                                          </p:spTgt>
                                        </p:tgtEl>
                                      </p:cBhvr>
                                    </p:animEffect>
                                  </p:childTnLst>
                                </p:cTn>
                              </p:par>
                            </p:childTnLst>
                          </p:cTn>
                        </p:par>
                        <p:par>
                          <p:cTn id="16" fill="hold">
                            <p:stCondLst>
                              <p:cond delay="1500"/>
                            </p:stCondLst>
                            <p:childTnLst>
                              <p:par>
                                <p:cTn id="17" presetID="14" presetClass="entr" presetSubtype="10" fill="hold" grpId="0" nodeType="after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randombar(horizontal)">
                                      <p:cBhvr>
                                        <p:cTn id="19" dur="500"/>
                                        <p:tgtEl>
                                          <p:spTgt spid="7">
                                            <p:txEl>
                                              <p:pRg st="2" end="2"/>
                                            </p:txEl>
                                          </p:spTgt>
                                        </p:tgtEl>
                                      </p:cBhvr>
                                    </p:animEffect>
                                  </p:childTnLst>
                                </p:cTn>
                              </p:par>
                            </p:childTnLst>
                          </p:cTn>
                        </p:par>
                        <p:par>
                          <p:cTn id="20" fill="hold">
                            <p:stCondLst>
                              <p:cond delay="2000"/>
                            </p:stCondLst>
                            <p:childTnLst>
                              <p:par>
                                <p:cTn id="21" presetID="14" presetClass="entr" presetSubtype="10" fill="hold" grpId="0" nodeType="after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animEffect transition="in" filter="randombar(horizontal)">
                                      <p:cBhvr>
                                        <p:cTn id="23" dur="500"/>
                                        <p:tgtEl>
                                          <p:spTgt spid="7">
                                            <p:txEl>
                                              <p:pRg st="3" end="3"/>
                                            </p:txEl>
                                          </p:spTgt>
                                        </p:tgtEl>
                                      </p:cBhvr>
                                    </p:animEffect>
                                  </p:childTnLst>
                                </p:cTn>
                              </p:par>
                            </p:childTnLst>
                          </p:cTn>
                        </p:par>
                        <p:par>
                          <p:cTn id="24" fill="hold">
                            <p:stCondLst>
                              <p:cond delay="2500"/>
                            </p:stCondLst>
                            <p:childTnLst>
                              <p:par>
                                <p:cTn id="25" presetID="14" presetClass="entr" presetSubtype="10" fill="hold" grpId="0" nodeType="after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randombar(horizontal)">
                                      <p:cBhvr>
                                        <p:cTn id="27" dur="500"/>
                                        <p:tgtEl>
                                          <p:spTgt spid="7">
                                            <p:txEl>
                                              <p:pRg st="4" end="4"/>
                                            </p:txEl>
                                          </p:spTgt>
                                        </p:tgtEl>
                                      </p:cBhvr>
                                    </p:animEffect>
                                  </p:childTnLst>
                                </p:cTn>
                              </p:par>
                            </p:childTnLst>
                          </p:cTn>
                        </p:par>
                        <p:par>
                          <p:cTn id="28" fill="hold">
                            <p:stCondLst>
                              <p:cond delay="3000"/>
                            </p:stCondLst>
                            <p:childTnLst>
                              <p:par>
                                <p:cTn id="29" presetID="14" presetClass="entr" presetSubtype="10" fill="hold" grpId="0" nodeType="after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animEffect transition="in" filter="randombar(horizontal)">
                                      <p:cBhvr>
                                        <p:cTn id="31" dur="500"/>
                                        <p:tgtEl>
                                          <p:spTgt spid="7">
                                            <p:txEl>
                                              <p:pRg st="5" end="5"/>
                                            </p:txEl>
                                          </p:spTgt>
                                        </p:tgtEl>
                                      </p:cBhvr>
                                    </p:animEffect>
                                  </p:childTnLst>
                                </p:cTn>
                              </p:par>
                            </p:childTnLst>
                          </p:cTn>
                        </p:par>
                        <p:par>
                          <p:cTn id="32" fill="hold">
                            <p:stCondLst>
                              <p:cond delay="3500"/>
                            </p:stCondLst>
                            <p:childTnLst>
                              <p:par>
                                <p:cTn id="33" presetID="14" presetClass="entr" presetSubtype="10" fill="hold" grpId="0" nodeType="afterEffect">
                                  <p:stCondLst>
                                    <p:cond delay="0"/>
                                  </p:stCondLst>
                                  <p:childTnLst>
                                    <p:set>
                                      <p:cBhvr>
                                        <p:cTn id="34" dur="1" fill="hold">
                                          <p:stCondLst>
                                            <p:cond delay="0"/>
                                          </p:stCondLst>
                                        </p:cTn>
                                        <p:tgtEl>
                                          <p:spTgt spid="7">
                                            <p:txEl>
                                              <p:pRg st="6" end="6"/>
                                            </p:txEl>
                                          </p:spTgt>
                                        </p:tgtEl>
                                        <p:attrNameLst>
                                          <p:attrName>style.visibility</p:attrName>
                                        </p:attrNameLst>
                                      </p:cBhvr>
                                      <p:to>
                                        <p:strVal val="visible"/>
                                      </p:to>
                                    </p:set>
                                    <p:animEffect transition="in" filter="randombar(horizontal)">
                                      <p:cBhvr>
                                        <p:cTn id="35" dur="500"/>
                                        <p:tgtEl>
                                          <p:spTgt spid="7">
                                            <p:txEl>
                                              <p:pRg st="6" end="6"/>
                                            </p:txEl>
                                          </p:spTgt>
                                        </p:tgtEl>
                                      </p:cBhvr>
                                    </p:animEffect>
                                  </p:childTnLst>
                                </p:cTn>
                              </p:par>
                            </p:childTnLst>
                          </p:cTn>
                        </p:par>
                        <p:par>
                          <p:cTn id="36" fill="hold">
                            <p:stCondLst>
                              <p:cond delay="4000"/>
                            </p:stCondLst>
                            <p:childTnLst>
                              <p:par>
                                <p:cTn id="37" presetID="14" presetClass="entr" presetSubtype="10" fill="hold" grpId="0" nodeType="afterEffect">
                                  <p:stCondLst>
                                    <p:cond delay="0"/>
                                  </p:stCondLst>
                                  <p:childTnLst>
                                    <p:set>
                                      <p:cBhvr>
                                        <p:cTn id="38" dur="1" fill="hold">
                                          <p:stCondLst>
                                            <p:cond delay="0"/>
                                          </p:stCondLst>
                                        </p:cTn>
                                        <p:tgtEl>
                                          <p:spTgt spid="7">
                                            <p:txEl>
                                              <p:pRg st="7" end="7"/>
                                            </p:txEl>
                                          </p:spTgt>
                                        </p:tgtEl>
                                        <p:attrNameLst>
                                          <p:attrName>style.visibility</p:attrName>
                                        </p:attrNameLst>
                                      </p:cBhvr>
                                      <p:to>
                                        <p:strVal val="visible"/>
                                      </p:to>
                                    </p:set>
                                    <p:animEffect transition="in" filter="randombar(horizontal)">
                                      <p:cBhvr>
                                        <p:cTn id="39" dur="500"/>
                                        <p:tgtEl>
                                          <p:spTgt spid="7">
                                            <p:txEl>
                                              <p:pRg st="7" end="7"/>
                                            </p:txEl>
                                          </p:spTgt>
                                        </p:tgtEl>
                                      </p:cBhvr>
                                    </p:animEffect>
                                  </p:childTnLst>
                                </p:cTn>
                              </p:par>
                            </p:childTnLst>
                          </p:cTn>
                        </p:par>
                        <p:par>
                          <p:cTn id="40" fill="hold">
                            <p:stCondLst>
                              <p:cond delay="4500"/>
                            </p:stCondLst>
                            <p:childTnLst>
                              <p:par>
                                <p:cTn id="41" presetID="14" presetClass="entr" presetSubtype="10" fill="hold" grpId="0" nodeType="afterEffect">
                                  <p:stCondLst>
                                    <p:cond delay="0"/>
                                  </p:stCondLst>
                                  <p:childTnLst>
                                    <p:set>
                                      <p:cBhvr>
                                        <p:cTn id="42" dur="1" fill="hold">
                                          <p:stCondLst>
                                            <p:cond delay="0"/>
                                          </p:stCondLst>
                                        </p:cTn>
                                        <p:tgtEl>
                                          <p:spTgt spid="7">
                                            <p:txEl>
                                              <p:pRg st="8" end="8"/>
                                            </p:txEl>
                                          </p:spTgt>
                                        </p:tgtEl>
                                        <p:attrNameLst>
                                          <p:attrName>style.visibility</p:attrName>
                                        </p:attrNameLst>
                                      </p:cBhvr>
                                      <p:to>
                                        <p:strVal val="visible"/>
                                      </p:to>
                                    </p:set>
                                    <p:animEffect transition="in" filter="randombar(horizontal)">
                                      <p:cBhvr>
                                        <p:cTn id="43" dur="500"/>
                                        <p:tgtEl>
                                          <p:spTgt spid="7">
                                            <p:txEl>
                                              <p:pRg st="8" end="8"/>
                                            </p:txEl>
                                          </p:spTgt>
                                        </p:tgtEl>
                                      </p:cBhvr>
                                    </p:animEffect>
                                  </p:childTnLst>
                                </p:cTn>
                              </p:par>
                            </p:childTnLst>
                          </p:cTn>
                        </p:par>
                        <p:par>
                          <p:cTn id="44" fill="hold">
                            <p:stCondLst>
                              <p:cond delay="5000"/>
                            </p:stCondLst>
                            <p:childTnLst>
                              <p:par>
                                <p:cTn id="45" presetID="14" presetClass="entr" presetSubtype="10" fill="hold" grpId="0" nodeType="afterEffect">
                                  <p:stCondLst>
                                    <p:cond delay="0"/>
                                  </p:stCondLst>
                                  <p:childTnLst>
                                    <p:set>
                                      <p:cBhvr>
                                        <p:cTn id="46" dur="1" fill="hold">
                                          <p:stCondLst>
                                            <p:cond delay="0"/>
                                          </p:stCondLst>
                                        </p:cTn>
                                        <p:tgtEl>
                                          <p:spTgt spid="7">
                                            <p:txEl>
                                              <p:pRg st="9" end="9"/>
                                            </p:txEl>
                                          </p:spTgt>
                                        </p:tgtEl>
                                        <p:attrNameLst>
                                          <p:attrName>style.visibility</p:attrName>
                                        </p:attrNameLst>
                                      </p:cBhvr>
                                      <p:to>
                                        <p:strVal val="visible"/>
                                      </p:to>
                                    </p:set>
                                    <p:animEffect transition="in" filter="randombar(horizontal)">
                                      <p:cBhvr>
                                        <p:cTn id="47"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DE7F2-E890-4744-88DD-A75F5E300513}"/>
              </a:ext>
            </a:extLst>
          </p:cNvPr>
          <p:cNvSpPr>
            <a:spLocks noGrp="1"/>
          </p:cNvSpPr>
          <p:nvPr>
            <p:ph type="ctrTitle"/>
          </p:nvPr>
        </p:nvSpPr>
        <p:spPr>
          <a:xfrm>
            <a:off x="4175184" y="181154"/>
            <a:ext cx="6547450" cy="1751163"/>
          </a:xfrm>
        </p:spPr>
        <p:txBody>
          <a:bodyPr>
            <a:normAutofit fontScale="90000"/>
          </a:bodyPr>
          <a:lstStyle/>
          <a:p>
            <a:r>
              <a:rPr lang="en-US"/>
              <a:t>FINRA - website “for investors”</a:t>
            </a:r>
          </a:p>
        </p:txBody>
      </p:sp>
      <p:sp>
        <p:nvSpPr>
          <p:cNvPr id="5" name="Slide Number Placeholder 4">
            <a:extLst>
              <a:ext uri="{FF2B5EF4-FFF2-40B4-BE49-F238E27FC236}">
                <a16:creationId xmlns:a16="http://schemas.microsoft.com/office/drawing/2014/main" id="{65AC6C41-3BBF-4721-A0AE-9007E9927EDE}"/>
              </a:ext>
            </a:extLst>
          </p:cNvPr>
          <p:cNvSpPr>
            <a:spLocks noGrp="1"/>
          </p:cNvSpPr>
          <p:nvPr>
            <p:ph type="sldNum" sz="quarter" idx="12"/>
          </p:nvPr>
        </p:nvSpPr>
        <p:spPr/>
        <p:txBody>
          <a:bodyPr/>
          <a:lstStyle/>
          <a:p>
            <a:fld id="{B5CEABB6-07DC-46E8-9B57-56EC44A396E5}" type="slidenum">
              <a:rPr lang="en-US" smtClean="0"/>
              <a:pPr/>
              <a:t>8</a:t>
            </a:fld>
            <a:endParaRPr lang="en-US"/>
          </a:p>
        </p:txBody>
      </p:sp>
      <p:sp>
        <p:nvSpPr>
          <p:cNvPr id="4" name="TextBox 3">
            <a:extLst>
              <a:ext uri="{FF2B5EF4-FFF2-40B4-BE49-F238E27FC236}">
                <a16:creationId xmlns:a16="http://schemas.microsoft.com/office/drawing/2014/main" id="{B8E5B59F-65F1-4296-25FD-7A00B9E3058C}"/>
              </a:ext>
            </a:extLst>
          </p:cNvPr>
          <p:cNvSpPr txBox="1"/>
          <p:nvPr/>
        </p:nvSpPr>
        <p:spPr>
          <a:xfrm>
            <a:off x="7082288" y="2183285"/>
            <a:ext cx="4041008" cy="369332"/>
          </a:xfrm>
          <a:prstGeom prst="rect">
            <a:avLst/>
          </a:prstGeom>
          <a:noFill/>
        </p:spPr>
        <p:txBody>
          <a:bodyPr wrap="square">
            <a:spAutoFit/>
          </a:bodyPr>
          <a:lstStyle/>
          <a:p>
            <a:r>
              <a:rPr lang="en-US">
                <a:solidFill>
                  <a:schemeClr val="bg2">
                    <a:lumMod val="10000"/>
                  </a:schemeClr>
                </a:solidFill>
                <a:hlinkClick r:id="rId2"/>
              </a:rPr>
              <a:t>https://www.finra.org/investors#/</a:t>
            </a:r>
            <a:r>
              <a:rPr lang="en-US">
                <a:solidFill>
                  <a:schemeClr val="bg2">
                    <a:lumMod val="10000"/>
                  </a:schemeClr>
                </a:solidFill>
              </a:rPr>
              <a:t> </a:t>
            </a:r>
          </a:p>
        </p:txBody>
      </p:sp>
      <p:sp>
        <p:nvSpPr>
          <p:cNvPr id="7" name="TextBox 6">
            <a:extLst>
              <a:ext uri="{FF2B5EF4-FFF2-40B4-BE49-F238E27FC236}">
                <a16:creationId xmlns:a16="http://schemas.microsoft.com/office/drawing/2014/main" id="{D0B5CD7C-6DE9-5589-E9DF-D738095C51BC}"/>
              </a:ext>
            </a:extLst>
          </p:cNvPr>
          <p:cNvSpPr txBox="1"/>
          <p:nvPr/>
        </p:nvSpPr>
        <p:spPr>
          <a:xfrm>
            <a:off x="7448908" y="2803585"/>
            <a:ext cx="4567687" cy="1938992"/>
          </a:xfrm>
          <a:prstGeom prst="rect">
            <a:avLst/>
          </a:prstGeom>
          <a:noFill/>
        </p:spPr>
        <p:txBody>
          <a:bodyPr wrap="square" rtlCol="0">
            <a:spAutoFit/>
          </a:bodyPr>
          <a:lstStyle/>
          <a:p>
            <a:r>
              <a:rPr lang="en-US" sz="2000" b="1">
                <a:solidFill>
                  <a:schemeClr val="accent1">
                    <a:lumMod val="60000"/>
                    <a:lumOff val="40000"/>
                  </a:schemeClr>
                </a:solidFill>
              </a:rPr>
              <a:t>Investing Basics and more..</a:t>
            </a:r>
          </a:p>
          <a:p>
            <a:pPr marL="285750" indent="-285750">
              <a:buFont typeface="Arial" panose="020B0604020202020204" pitchFamily="34" charset="0"/>
              <a:buChar char="•"/>
            </a:pPr>
            <a:r>
              <a:rPr lang="en-US" sz="2000"/>
              <a:t>Investment Goals</a:t>
            </a:r>
          </a:p>
          <a:p>
            <a:pPr marL="285750" indent="-285750">
              <a:buFont typeface="Arial" panose="020B0604020202020204" pitchFamily="34" charset="0"/>
              <a:buChar char="•"/>
            </a:pPr>
            <a:r>
              <a:rPr lang="en-US" sz="2000"/>
              <a:t>Rules</a:t>
            </a:r>
          </a:p>
          <a:p>
            <a:pPr marL="285750" indent="-285750">
              <a:buFont typeface="Arial" panose="020B0604020202020204" pitchFamily="34" charset="0"/>
              <a:buChar char="•"/>
            </a:pPr>
            <a:r>
              <a:rPr lang="en-US" sz="2000"/>
              <a:t>Fees and Commissions </a:t>
            </a:r>
          </a:p>
          <a:p>
            <a:pPr marL="285750" indent="-285750">
              <a:buFont typeface="Arial" panose="020B0604020202020204" pitchFamily="34" charset="0"/>
              <a:buChar char="•"/>
            </a:pPr>
            <a:r>
              <a:rPr lang="en-US" sz="2000"/>
              <a:t>Asset Allocation and Diversification</a:t>
            </a:r>
          </a:p>
          <a:p>
            <a:pPr marL="285750" indent="-285750">
              <a:buFont typeface="Arial" panose="020B0604020202020204" pitchFamily="34" charset="0"/>
              <a:buChar char="•"/>
            </a:pPr>
            <a:r>
              <a:rPr lang="en-US" sz="2000"/>
              <a:t>Evaluating Performance</a:t>
            </a:r>
          </a:p>
        </p:txBody>
      </p:sp>
    </p:spTree>
    <p:extLst>
      <p:ext uri="{BB962C8B-B14F-4D97-AF65-F5344CB8AC3E}">
        <p14:creationId xmlns:p14="http://schemas.microsoft.com/office/powerpoint/2010/main" val="707789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E0A63-A388-49B1-A04E-27CE9BD622EF}"/>
              </a:ext>
            </a:extLst>
          </p:cNvPr>
          <p:cNvSpPr>
            <a:spLocks noGrp="1"/>
          </p:cNvSpPr>
          <p:nvPr>
            <p:ph type="title"/>
          </p:nvPr>
        </p:nvSpPr>
        <p:spPr>
          <a:xfrm>
            <a:off x="1552574" y="896112"/>
            <a:ext cx="9725026" cy="1325880"/>
          </a:xfrm>
        </p:spPr>
        <p:txBody>
          <a:bodyPr/>
          <a:lstStyle/>
          <a:p>
            <a:r>
              <a:rPr lang="en-ZA"/>
              <a:t>Asset Allocation and Diversification </a:t>
            </a:r>
          </a:p>
        </p:txBody>
      </p:sp>
      <p:pic>
        <p:nvPicPr>
          <p:cNvPr id="43" name="Online Image Placeholder 42" descr="Research outline">
            <a:extLst>
              <a:ext uri="{FF2B5EF4-FFF2-40B4-BE49-F238E27FC236}">
                <a16:creationId xmlns:a16="http://schemas.microsoft.com/office/drawing/2014/main" id="{76CE5C81-A86F-4C82-AE52-FE744077859B}"/>
              </a:ext>
            </a:extLst>
          </p:cNvPr>
          <p:cNvPicPr>
            <a:picLocks noGrp="1" noChangeAspect="1"/>
          </p:cNvPicPr>
          <p:nvPr>
            <p:ph type="clipArt" sz="quarter" idx="18"/>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50132" y="2221992"/>
            <a:ext cx="914400" cy="876808"/>
          </a:xfrm>
        </p:spPr>
      </p:pic>
      <p:sp>
        <p:nvSpPr>
          <p:cNvPr id="6" name="Text Placeholder 5">
            <a:extLst>
              <a:ext uri="{FF2B5EF4-FFF2-40B4-BE49-F238E27FC236}">
                <a16:creationId xmlns:a16="http://schemas.microsoft.com/office/drawing/2014/main" id="{3EF7E5E6-2411-4199-BA08-EF574433C585}"/>
              </a:ext>
            </a:extLst>
          </p:cNvPr>
          <p:cNvSpPr>
            <a:spLocks noGrp="1"/>
          </p:cNvSpPr>
          <p:nvPr>
            <p:ph type="body" idx="13"/>
          </p:nvPr>
        </p:nvSpPr>
        <p:spPr>
          <a:xfrm>
            <a:off x="1426039" y="2998911"/>
            <a:ext cx="9339921" cy="653168"/>
          </a:xfrm>
        </p:spPr>
        <p:txBody>
          <a:bodyPr/>
          <a:lstStyle/>
          <a:p>
            <a:r>
              <a:rPr lang="en-US">
                <a:hlinkClick r:id="rId4"/>
              </a:rPr>
              <a:t>https://www.finra.org/investors/investing/investing-basics</a:t>
            </a:r>
            <a:r>
              <a:rPr lang="en-US"/>
              <a:t> </a:t>
            </a:r>
          </a:p>
        </p:txBody>
      </p:sp>
      <p:sp>
        <p:nvSpPr>
          <p:cNvPr id="110" name="Slide Number Placeholder 109">
            <a:extLst>
              <a:ext uri="{FF2B5EF4-FFF2-40B4-BE49-F238E27FC236}">
                <a16:creationId xmlns:a16="http://schemas.microsoft.com/office/drawing/2014/main" id="{F98EDB96-3F54-4406-B894-1195695ED09C}"/>
              </a:ext>
            </a:extLst>
          </p:cNvPr>
          <p:cNvSpPr>
            <a:spLocks noGrp="1"/>
          </p:cNvSpPr>
          <p:nvPr>
            <p:ph type="sldNum" sz="quarter" idx="12"/>
          </p:nvPr>
        </p:nvSpPr>
        <p:spPr>
          <a:xfrm>
            <a:off x="11123295" y="6356350"/>
            <a:ext cx="457200" cy="365125"/>
          </a:xfrm>
        </p:spPr>
        <p:txBody>
          <a:bodyPr/>
          <a:lstStyle/>
          <a:p>
            <a:fld id="{B5CEABB6-07DC-46E8-9B57-56EC44A396E5}" type="slidenum">
              <a:rPr lang="en-US" smtClean="0"/>
              <a:pPr/>
              <a:t>9</a:t>
            </a:fld>
            <a:endParaRPr lang="en-US"/>
          </a:p>
        </p:txBody>
      </p:sp>
      <p:sp>
        <p:nvSpPr>
          <p:cNvPr id="23" name="Text Placeholder 5">
            <a:extLst>
              <a:ext uri="{FF2B5EF4-FFF2-40B4-BE49-F238E27FC236}">
                <a16:creationId xmlns:a16="http://schemas.microsoft.com/office/drawing/2014/main" id="{772C6B3B-5404-7C1E-91D3-04C6B90A2197}"/>
              </a:ext>
            </a:extLst>
          </p:cNvPr>
          <p:cNvSpPr txBox="1">
            <a:spLocks/>
          </p:cNvSpPr>
          <p:nvPr/>
        </p:nvSpPr>
        <p:spPr>
          <a:xfrm>
            <a:off x="1552573" y="3982841"/>
            <a:ext cx="10027922" cy="653168"/>
          </a:xfrm>
          <a:prstGeom prst="rect">
            <a:avLst/>
          </a:prstGeom>
        </p:spPr>
        <p:txBody>
          <a:bodyPr vert="horz" lIns="91440" tIns="45720" rIns="91440" bIns="45720" rtlCol="0" anchor="ctr"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000" b="1" kern="1200" cap="all" baseline="0">
                <a:solidFill>
                  <a:schemeClr val="accent3"/>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l"/>
            <a:r>
              <a:rPr lang="en-US">
                <a:hlinkClick r:id="rId5"/>
              </a:rPr>
              <a:t>https://www.finra.org/investors/investing/investing-basics/asset-allocation-diversification</a:t>
            </a:r>
            <a:r>
              <a:rPr lang="en-US"/>
              <a:t> </a:t>
            </a:r>
          </a:p>
        </p:txBody>
      </p:sp>
    </p:spTree>
    <p:extLst>
      <p:ext uri="{BB962C8B-B14F-4D97-AF65-F5344CB8AC3E}">
        <p14:creationId xmlns:p14="http://schemas.microsoft.com/office/powerpoint/2010/main" val="2069393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6" presetClass="entr" presetSubtype="16" fill="hold" nodeType="afterEffect">
                                  <p:stCondLst>
                                    <p:cond delay="0"/>
                                  </p:stCondLst>
                                  <p:childTnLst>
                                    <p:set>
                                      <p:cBhvr>
                                        <p:cTn id="10" dur="1" fill="hold">
                                          <p:stCondLst>
                                            <p:cond delay="0"/>
                                          </p:stCondLst>
                                        </p:cTn>
                                        <p:tgtEl>
                                          <p:spTgt spid="43"/>
                                        </p:tgtEl>
                                        <p:attrNameLst>
                                          <p:attrName>style.visibility</p:attrName>
                                        </p:attrNameLst>
                                      </p:cBhvr>
                                      <p:to>
                                        <p:strVal val="visible"/>
                                      </p:to>
                                    </p:set>
                                    <p:animEffect transition="in" filter="circle(in)">
                                      <p:cBhvr>
                                        <p:cTn id="11" dur="2000"/>
                                        <p:tgtEl>
                                          <p:spTgt spid="43"/>
                                        </p:tgtEl>
                                      </p:cBhvr>
                                    </p:animEffect>
                                  </p:childTnLst>
                                </p:cTn>
                              </p:par>
                            </p:childTnLst>
                          </p:cTn>
                        </p:par>
                        <p:par>
                          <p:cTn id="12" fill="hold">
                            <p:stCondLst>
                              <p:cond delay="2500"/>
                            </p:stCondLst>
                            <p:childTnLst>
                              <p:par>
                                <p:cTn id="13" presetID="6" presetClass="entr" presetSubtype="16" fill="hold" grpId="0" nodeType="after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circle(in)">
                                      <p:cBhvr>
                                        <p:cTn id="15" dur="2000"/>
                                        <p:tgtEl>
                                          <p:spTgt spid="6">
                                            <p:txEl>
                                              <p:pRg st="0" end="0"/>
                                            </p:txEl>
                                          </p:spTgt>
                                        </p:tgtEl>
                                      </p:cBhvr>
                                    </p:animEffect>
                                  </p:childTnLst>
                                </p:cTn>
                              </p:par>
                            </p:childTnLst>
                          </p:cTn>
                        </p:par>
                        <p:par>
                          <p:cTn id="16" fill="hold">
                            <p:stCondLst>
                              <p:cond delay="4500"/>
                            </p:stCondLst>
                            <p:childTnLst>
                              <p:par>
                                <p:cTn id="17" presetID="6" presetClass="entr" presetSubtype="16" fill="hold" grpId="0" nodeType="after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circle(in)">
                                      <p:cBhvr>
                                        <p:cTn id="19"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build="p"/>
      <p:bldP spid="23" grpId="0"/>
    </p:bldLst>
  </p:timing>
</p:sld>
</file>

<file path=ppt/theme/theme1.xml><?xml version="1.0" encoding="utf-8"?>
<a:theme xmlns:a="http://schemas.openxmlformats.org/drawingml/2006/main" name="Office Theme">
  <a:themeElements>
    <a:clrScheme name="Custom 74">
      <a:dk1>
        <a:sysClr val="windowText" lastClr="000000"/>
      </a:dk1>
      <a:lt1>
        <a:sysClr val="window" lastClr="FFFFFF"/>
      </a:lt1>
      <a:dk2>
        <a:srgbClr val="F8F0E3"/>
      </a:dk2>
      <a:lt2>
        <a:srgbClr val="E7E6E6"/>
      </a:lt2>
      <a:accent1>
        <a:srgbClr val="224E7F"/>
      </a:accent1>
      <a:accent2>
        <a:srgbClr val="385E88"/>
      </a:accent2>
      <a:accent3>
        <a:srgbClr val="AA2070"/>
      </a:accent3>
      <a:accent4>
        <a:srgbClr val="EC008C"/>
      </a:accent4>
      <a:accent5>
        <a:srgbClr val="582156"/>
      </a:accent5>
      <a:accent6>
        <a:srgbClr val="958EA2"/>
      </a:accent6>
      <a:hlink>
        <a:srgbClr val="0563C1"/>
      </a:hlink>
      <a:folHlink>
        <a:srgbClr val="954F72"/>
      </a:folHlink>
    </a:clrScheme>
    <a:fontScheme name="Custom 112">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orful Abstract Pitch Deck_tm33968143_Win32_JB_SL_v3" id="{C3D5CE6D-3494-4BBD-B7F5-AA5B348ED394}" vid="{982B489A-C9B1-4FBF-BBC5-D41820D271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422FE40433C4541BBEEC8E4F1B8B382" ma:contentTypeVersion="15" ma:contentTypeDescription="Create a new document." ma:contentTypeScope="" ma:versionID="3e5f4a6028f2b3fe808a368a398d6ada">
  <xsd:schema xmlns:xsd="http://www.w3.org/2001/XMLSchema" xmlns:xs="http://www.w3.org/2001/XMLSchema" xmlns:p="http://schemas.microsoft.com/office/2006/metadata/properties" xmlns:ns2="b6f3fe25-2f75-402b-ae8a-596af6214511" xmlns:ns3="3d793f16-5b2f-417c-966c-27f48789be4a" targetNamespace="http://schemas.microsoft.com/office/2006/metadata/properties" ma:root="true" ma:fieldsID="6cc7ac575764549458b26cc934bfa874" ns2:_="" ns3:_="">
    <xsd:import namespace="b6f3fe25-2f75-402b-ae8a-596af6214511"/>
    <xsd:import namespace="3d793f16-5b2f-417c-966c-27f48789be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LengthInSeconds"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f3fe25-2f75-402b-ae8a-596af62145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2c576cc9-dbf7-4a18-a52a-575688330b9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d793f16-5b2f-417c-966c-27f48789be4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0b5a10d9-2a40-489b-a250-d0585778d02d}" ma:internalName="TaxCatchAll" ma:showField="CatchAllData" ma:web="3d793f16-5b2f-417c-966c-27f48789be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d793f16-5b2f-417c-966c-27f48789be4a" xsi:nil="true"/>
    <MediaServiceKeyPoints xmlns="b6f3fe25-2f75-402b-ae8a-596af6214511" xsi:nil="true"/>
    <lcf76f155ced4ddcb4097134ff3c332f xmlns="b6f3fe25-2f75-402b-ae8a-596af621451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6D1D862-643C-46A1-A5ED-679CEB6DE28E}">
  <ds:schemaRefs>
    <ds:schemaRef ds:uri="http://schemas.microsoft.com/sharepoint/v3/contenttype/forms"/>
  </ds:schemaRefs>
</ds:datastoreItem>
</file>

<file path=customXml/itemProps2.xml><?xml version="1.0" encoding="utf-8"?>
<ds:datastoreItem xmlns:ds="http://schemas.openxmlformats.org/officeDocument/2006/customXml" ds:itemID="{214051F8-DED7-44D3-967D-8EB397B8D8B7}">
  <ds:schemaRefs>
    <ds:schemaRef ds:uri="3d793f16-5b2f-417c-966c-27f48789be4a"/>
    <ds:schemaRef ds:uri="b6f3fe25-2f75-402b-ae8a-596af621451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854F7209-A407-4CFB-9C3E-C69AB93152F3}">
  <ds:schemaRefs>
    <ds:schemaRef ds:uri="3d793f16-5b2f-417c-966c-27f48789be4a"/>
    <ds:schemaRef ds:uri="b6f3fe25-2f75-402b-ae8a-596af621451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Colorful abstract pitch deck</Template>
  <TotalTime>0</TotalTime>
  <Words>1478</Words>
  <Application>Microsoft Office PowerPoint</Application>
  <PresentationFormat>Widescreen</PresentationFormat>
  <Paragraphs>170</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Avenir Next LT Pro</vt:lpstr>
      <vt:lpstr>Calibri</vt:lpstr>
      <vt:lpstr>Open Sans</vt:lpstr>
      <vt:lpstr>Office Theme</vt:lpstr>
      <vt:lpstr>Investor securities disputes </vt:lpstr>
      <vt:lpstr>GAIL E. BOLIVER</vt:lpstr>
      <vt:lpstr>Securities regulation - retail</vt:lpstr>
      <vt:lpstr>Investment advice -retail</vt:lpstr>
      <vt:lpstr>Financial Industry Regulatory Authority (finra)</vt:lpstr>
      <vt:lpstr>FINRA - KEY RULES (CUSTOMER PROTECTION)</vt:lpstr>
      <vt:lpstr>Case specific Rules</vt:lpstr>
      <vt:lpstr>FINRA - website “for investors”</vt:lpstr>
      <vt:lpstr>Asset Allocation and Diversification </vt:lpstr>
      <vt:lpstr>Fees – commission or percent a.u.m. – Commission – Charge Or Fee Per Transaction (Buy Or Sell) Percent A.U.M.</vt:lpstr>
      <vt:lpstr>Finra – standards for brokers</vt:lpstr>
      <vt:lpstr>Investment Advisor Representative (IAR)   and  registered investment advisor  (RIA)</vt:lpstr>
      <vt:lpstr>Sample Case - Portfolio</vt:lpstr>
      <vt:lpstr>continued</vt:lpstr>
      <vt:lpstr>continued</vt:lpstr>
      <vt:lpstr>continued</vt:lpstr>
      <vt:lpstr>Damages</vt:lpstr>
      <vt:lpstr>PRODUCT – variable annuity</vt:lpstr>
      <vt:lpstr>Sample cases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PITCH DECK</dc:title>
  <dc:creator>Gail E. Boliver</dc:creator>
  <cp:lastModifiedBy>Gail E. Boliver</cp:lastModifiedBy>
  <cp:revision>1</cp:revision>
  <cp:lastPrinted>2023-07-26T15:46:00Z</cp:lastPrinted>
  <dcterms:created xsi:type="dcterms:W3CDTF">2023-07-07T13:25:19Z</dcterms:created>
  <dcterms:modified xsi:type="dcterms:W3CDTF">2023-07-26T21:13:32Z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0x0101003422FE40433C4541BBEEC8E4F1B8B382</vt:lpwstr>
  </property>
  <property fmtid="{D5CDD505-2E9C-101B-9397-08002B2CF9AE}" pid="3" name="MediaServiceImageTags">
    <vt:lpwstr/>
  </property>
</Properties>
</file>